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24"/>
  </p:notesMasterIdLst>
  <p:sldIdLst>
    <p:sldId id="258" r:id="rId5"/>
    <p:sldId id="259" r:id="rId6"/>
    <p:sldId id="262" r:id="rId7"/>
    <p:sldId id="342" r:id="rId8"/>
    <p:sldId id="331" r:id="rId9"/>
    <p:sldId id="332" r:id="rId10"/>
    <p:sldId id="330" r:id="rId11"/>
    <p:sldId id="333" r:id="rId12"/>
    <p:sldId id="334" r:id="rId13"/>
    <p:sldId id="335" r:id="rId14"/>
    <p:sldId id="337" r:id="rId15"/>
    <p:sldId id="338" r:id="rId16"/>
    <p:sldId id="339" r:id="rId17"/>
    <p:sldId id="327" r:id="rId18"/>
    <p:sldId id="340" r:id="rId19"/>
    <p:sldId id="341" r:id="rId20"/>
    <p:sldId id="328" r:id="rId21"/>
    <p:sldId id="321" r:id="rId22"/>
    <p:sldId id="260" r:id="rId23"/>
  </p:sldIdLst>
  <p:sldSz cx="12192000" cy="6858000"/>
  <p:notesSz cx="6858000" cy="9144000"/>
  <p:custDataLst>
    <p:custData r:id="rId3"/>
    <p:custData r:id="rId1"/>
    <p:custData r:id="rId2"/>
    <p:tags r:id="rId2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389" autoAdjust="0"/>
    <p:restoredTop sz="77277" autoAdjust="0"/>
  </p:normalViewPr>
  <p:slideViewPr>
    <p:cSldViewPr snapToGrid="0" showGuides="1">
      <p:cViewPr varScale="1">
        <p:scale>
          <a:sx n="163" d="100"/>
          <a:sy n="163" d="100"/>
        </p:scale>
        <p:origin x="364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8F1D1C-90D0-4F00-9BA3-077A17EF5B50}" type="datetimeFigureOut">
              <a:rPr lang="en-US"/>
              <a:t>4/25/23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7BCB16-00DD-4F07-8367-2CC6834612C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2008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8594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3741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254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5469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2331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4716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DE" dirty="0"/>
              <a:t>Cleanup</a:t>
            </a:r>
          </a:p>
          <a:p>
            <a:pPr marL="228600" indent="-228600">
              <a:buAutoNum type="arabicPeriod"/>
            </a:pPr>
            <a:r>
              <a:rPr lang="en-DE" dirty="0"/>
              <a:t>Initialize</a:t>
            </a:r>
          </a:p>
          <a:p>
            <a:pPr marL="685800" lvl="1" indent="-228600">
              <a:buAutoNum type="arabicPeriod"/>
            </a:pPr>
            <a:r>
              <a:rPr lang="en-DE" dirty="0"/>
              <a:t>Show Structure</a:t>
            </a:r>
          </a:p>
          <a:p>
            <a:pPr marL="685800" lvl="1" indent="-228600">
              <a:buAutoNum type="arabicPeriod"/>
            </a:pPr>
            <a:r>
              <a:rPr lang="en-DE" dirty="0"/>
              <a:t>Talk about Git Workflow</a:t>
            </a:r>
          </a:p>
          <a:p>
            <a:pPr marL="228600" indent="-228600">
              <a:buAutoNum type="arabicPeriod"/>
            </a:pPr>
            <a:r>
              <a:rPr lang="en-DE" dirty="0"/>
              <a:t>Accounts</a:t>
            </a:r>
          </a:p>
          <a:p>
            <a:pPr marL="228600" indent="-228600">
              <a:buAutoNum type="arabicPeriod"/>
            </a:pPr>
            <a:r>
              <a:rPr lang="en-DE" dirty="0"/>
              <a:t>Test</a:t>
            </a:r>
          </a:p>
          <a:p>
            <a:pPr marL="685800" lvl="1" indent="-228600">
              <a:buAutoNum type="arabicPeriod"/>
            </a:pPr>
            <a:r>
              <a:rPr lang="en-DE" dirty="0"/>
              <a:t>WorkflowID</a:t>
            </a:r>
          </a:p>
          <a:p>
            <a:pPr marL="685800" lvl="1" indent="-228600">
              <a:buAutoNum type="arabicPeriod"/>
            </a:pPr>
            <a:r>
              <a:rPr lang="en-DE" dirty="0"/>
              <a:t>Flowservice http flag</a:t>
            </a:r>
          </a:p>
          <a:p>
            <a:pPr marL="685800" lvl="1" indent="-228600">
              <a:buAutoNum type="arabicPeriod"/>
            </a:pPr>
            <a:r>
              <a:rPr lang="en-DE" dirty="0"/>
              <a:t>Mention and show (Tests could be triggered separately as well)</a:t>
            </a:r>
          </a:p>
          <a:p>
            <a:pPr marL="228600" lvl="0" indent="-228600">
              <a:buAutoNum type="arabicPeriod"/>
            </a:pPr>
            <a:r>
              <a:rPr lang="en-DE" dirty="0"/>
              <a:t>GitHub</a:t>
            </a:r>
          </a:p>
          <a:p>
            <a:pPr marL="685800" lvl="1" indent="-228600">
              <a:buAutoNum type="arabicPeriod"/>
            </a:pPr>
            <a:r>
              <a:rPr lang="en-DE" dirty="0"/>
              <a:t>Action</a:t>
            </a:r>
          </a:p>
          <a:p>
            <a:pPr marL="685800" lvl="1" indent="-228600">
              <a:buAutoNum type="arabicPeriod"/>
            </a:pPr>
            <a:r>
              <a:rPr lang="en-DE" dirty="0"/>
              <a:t>Key</a:t>
            </a:r>
          </a:p>
          <a:p>
            <a:pPr marL="228600" lvl="0" indent="-228600">
              <a:buAutoNum type="arabicPeriod"/>
            </a:pPr>
            <a:r>
              <a:rPr lang="en-DE" dirty="0"/>
              <a:t>SynchToFeature</a:t>
            </a:r>
          </a:p>
          <a:p>
            <a:pPr marL="228600" lvl="0" indent="-228600">
              <a:buAutoNum type="arabicPeriod"/>
            </a:pPr>
            <a:r>
              <a:rPr lang="en-DE" dirty="0"/>
              <a:t>Show Repo</a:t>
            </a:r>
          </a:p>
          <a:p>
            <a:pPr marL="685800" lvl="1" indent="-228600">
              <a:buAutoNum type="arabicPeriod"/>
            </a:pPr>
            <a:r>
              <a:rPr lang="en-DE" dirty="0"/>
              <a:t>Talk about structure</a:t>
            </a:r>
          </a:p>
          <a:p>
            <a:pPr marL="685800" lvl="1" indent="-228600">
              <a:buAutoNum type="arabicPeriod"/>
            </a:pPr>
            <a:r>
              <a:rPr lang="en-DE" dirty="0"/>
              <a:t>Reference Data/ config structure</a:t>
            </a:r>
          </a:p>
          <a:p>
            <a:pPr marL="685800" lvl="1" indent="-228600">
              <a:buAutoNum type="arabicPeriod"/>
            </a:pPr>
            <a:r>
              <a:rPr lang="en-DE" dirty="0"/>
              <a:t>Update DEV and QA configs</a:t>
            </a:r>
          </a:p>
          <a:p>
            <a:pPr marL="228600" lvl="0" indent="-228600">
              <a:buAutoNum type="arabicPeriod"/>
            </a:pPr>
            <a:r>
              <a:rPr lang="en-DE" dirty="0"/>
              <a:t>Show test results</a:t>
            </a:r>
          </a:p>
          <a:p>
            <a:pPr marL="228600" lvl="0" indent="-228600">
              <a:buAutoNum type="arabicPeriod"/>
            </a:pPr>
            <a:r>
              <a:rPr lang="en-DE" dirty="0"/>
              <a:t>Pull feature to DEV</a:t>
            </a:r>
          </a:p>
          <a:p>
            <a:pPr marL="685800" lvl="1" indent="-228600">
              <a:buAutoNum type="arabicPeriod"/>
            </a:pPr>
            <a:r>
              <a:rPr lang="en-DE" dirty="0"/>
              <a:t>Show the Dev Branch</a:t>
            </a:r>
          </a:p>
          <a:p>
            <a:pPr marL="685800" lvl="1" indent="-228600">
              <a:buAutoNum type="arabicPeriod"/>
            </a:pPr>
            <a:r>
              <a:rPr lang="en-DE" dirty="0"/>
              <a:t>Show Action/Workflow in Github</a:t>
            </a:r>
          </a:p>
          <a:p>
            <a:pPr marL="228600" lvl="0" indent="-228600">
              <a:buAutoNum type="arabicPeriod"/>
            </a:pPr>
            <a:r>
              <a:rPr lang="en-DE" dirty="0"/>
              <a:t>Show Azure </a:t>
            </a:r>
          </a:p>
          <a:p>
            <a:pPr marL="685800" lvl="1" indent="-228600">
              <a:buAutoNum type="arabicPeriod"/>
            </a:pPr>
            <a:r>
              <a:rPr lang="en-DE" dirty="0"/>
              <a:t>DEV triggered</a:t>
            </a:r>
          </a:p>
          <a:p>
            <a:pPr marL="685800" lvl="1" indent="-228600">
              <a:buAutoNum type="arabicPeriod"/>
            </a:pPr>
            <a:r>
              <a:rPr lang="en-DE" dirty="0"/>
              <a:t>Test results (falied)</a:t>
            </a:r>
          </a:p>
          <a:p>
            <a:pPr marL="228600" lvl="0" indent="-228600">
              <a:buAutoNum type="arabicPeriod"/>
            </a:pPr>
            <a:r>
              <a:rPr lang="en-DE" dirty="0"/>
              <a:t>Show DEV Tenant</a:t>
            </a:r>
          </a:p>
          <a:p>
            <a:pPr marL="685800" lvl="1" indent="-228600">
              <a:buAutoNum type="arabicPeriod"/>
            </a:pPr>
            <a:r>
              <a:rPr lang="en-DE" dirty="0"/>
              <a:t>Project</a:t>
            </a:r>
          </a:p>
          <a:p>
            <a:pPr marL="685800" lvl="1" indent="-228600">
              <a:buAutoNum type="arabicPeriod"/>
            </a:pPr>
            <a:r>
              <a:rPr lang="en-DE" dirty="0"/>
              <a:t>Workflow1</a:t>
            </a:r>
          </a:p>
          <a:p>
            <a:pPr marL="1143000" lvl="2" indent="-228600">
              <a:buAutoNum type="arabicPeriod"/>
            </a:pPr>
            <a:r>
              <a:rPr lang="en-DE" dirty="0"/>
              <a:t>Webhook, Subflow</a:t>
            </a:r>
          </a:p>
          <a:p>
            <a:pPr marL="685800" lvl="1" indent="-228600">
              <a:buAutoNum type="arabicPeriod"/>
            </a:pPr>
            <a:r>
              <a:rPr lang="en-DE" dirty="0"/>
              <a:t>Workflow 2</a:t>
            </a:r>
          </a:p>
          <a:p>
            <a:pPr marL="1143000" lvl="2" indent="-228600">
              <a:buAutoNum type="arabicPeriod"/>
            </a:pPr>
            <a:r>
              <a:rPr lang="en-DE" dirty="0"/>
              <a:t>Account not created</a:t>
            </a:r>
          </a:p>
          <a:p>
            <a:pPr marL="1143000" lvl="2" indent="-228600">
              <a:buAutoNum type="arabicPeriod"/>
            </a:pPr>
            <a:r>
              <a:rPr lang="en-DE" dirty="0"/>
              <a:t>No Trigger</a:t>
            </a:r>
          </a:p>
          <a:p>
            <a:pPr marL="685800" lvl="1" indent="-228600">
              <a:buAutoNum type="arabicPeriod"/>
            </a:pPr>
            <a:r>
              <a:rPr lang="en-DE" dirty="0"/>
              <a:t>FS</a:t>
            </a:r>
          </a:p>
          <a:p>
            <a:pPr marL="1143000" lvl="2" indent="-228600">
              <a:buAutoNum type="arabicPeriod"/>
            </a:pPr>
            <a:r>
              <a:rPr lang="en-DE" dirty="0"/>
              <a:t>Flag </a:t>
            </a:r>
          </a:p>
          <a:p>
            <a:pPr marL="685800" lvl="1" indent="-228600">
              <a:buAutoNum type="arabicPeriod"/>
            </a:pPr>
            <a:r>
              <a:rPr lang="en-DE" dirty="0"/>
              <a:t>Configs</a:t>
            </a:r>
          </a:p>
          <a:p>
            <a:pPr marL="1143000" lvl="2" indent="-228600">
              <a:buAutoNum type="arabicPeriod"/>
            </a:pPr>
            <a:r>
              <a:rPr lang="en-DE" dirty="0"/>
              <a:t>PP</a:t>
            </a:r>
          </a:p>
          <a:p>
            <a:pPr marL="1143000" lvl="2" indent="-228600">
              <a:buAutoNum type="arabicPeriod"/>
            </a:pPr>
            <a:r>
              <a:rPr lang="en-DE" dirty="0"/>
              <a:t>Ref Data</a:t>
            </a:r>
          </a:p>
          <a:p>
            <a:pPr marL="228600" lvl="0" indent="-228600">
              <a:buAutoNum type="arabicPeriod"/>
            </a:pPr>
            <a:r>
              <a:rPr lang="en-DE" dirty="0"/>
              <a:t>Update DEV Branch</a:t>
            </a:r>
          </a:p>
          <a:p>
            <a:pPr marL="685800" lvl="1" indent="-228600">
              <a:buAutoNum type="arabicPeriod"/>
            </a:pPr>
            <a:r>
              <a:rPr lang="en-DE" dirty="0"/>
              <a:t>Test:</a:t>
            </a:r>
          </a:p>
          <a:p>
            <a:pPr marL="1143000" lvl="2" indent="-228600">
              <a:buAutoNum type="arabicPeriod"/>
            </a:pPr>
            <a:r>
              <a:rPr lang="en-DE" dirty="0"/>
              <a:t>Repo workflow id</a:t>
            </a:r>
          </a:p>
          <a:p>
            <a:pPr marL="1143000" lvl="2" indent="-228600">
              <a:buAutoNum type="arabicPeriod"/>
            </a:pPr>
            <a:r>
              <a:rPr lang="en-DE" dirty="0"/>
              <a:t>Enable http</a:t>
            </a:r>
          </a:p>
          <a:p>
            <a:pPr marL="228600" lvl="0" indent="-228600">
              <a:buAutoNum type="arabicPeriod"/>
            </a:pPr>
            <a:r>
              <a:rPr lang="en-DE" dirty="0"/>
              <a:t>Rerun Manually DEV Test</a:t>
            </a:r>
          </a:p>
          <a:p>
            <a:pPr marL="685800" lvl="1" indent="-228600">
              <a:buAutoNum type="arabicPeriod"/>
            </a:pPr>
            <a:r>
              <a:rPr lang="en-DE" dirty="0"/>
              <a:t>Show Results</a:t>
            </a:r>
          </a:p>
          <a:p>
            <a:pPr marL="228600" lvl="0" indent="-228600">
              <a:buAutoNum type="arabicPeriod"/>
            </a:pPr>
            <a:r>
              <a:rPr lang="en-DE" dirty="0"/>
              <a:t>Pull feature to QA </a:t>
            </a:r>
          </a:p>
          <a:p>
            <a:pPr marL="228600" lvl="0" indent="-228600">
              <a:buAutoNum type="arabicPeriod"/>
            </a:pPr>
            <a:r>
              <a:rPr lang="en-DE" dirty="0"/>
              <a:t>Show tenant</a:t>
            </a:r>
          </a:p>
          <a:p>
            <a:pPr marL="685800" lvl="1" indent="-228600">
              <a:buAutoNum type="arabicPeriod"/>
            </a:pPr>
            <a:r>
              <a:rPr lang="en-DE" dirty="0"/>
              <a:t>Ref Data</a:t>
            </a:r>
          </a:p>
          <a:p>
            <a:pPr marL="228600" lvl="0" indent="-228600">
              <a:buAutoNum type="arabicPeriod"/>
            </a:pP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1505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037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815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0491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GB" b="0" i="0" dirty="0">
                <a:solidFill>
                  <a:srgbClr val="282828"/>
                </a:solidFill>
                <a:effectLst/>
                <a:latin typeface="Inter"/>
              </a:rPr>
              <a:t>MTTR measures the maintainability of repairable features and sets the average time to repair a broken feature. Basically, it helps you track the amount of time spent to recover from a failure.</a:t>
            </a:r>
          </a:p>
          <a:p>
            <a:pPr algn="l"/>
            <a:r>
              <a:rPr lang="en-GB" b="0" i="0" dirty="0">
                <a:solidFill>
                  <a:srgbClr val="282828"/>
                </a:solidFill>
                <a:effectLst/>
                <a:latin typeface="Inter"/>
              </a:rPr>
              <a:t>CI/CD reduces the MTTR because the code changes are smaller and fault isolations are easier to detect. One of the most important business risk assurances is to keep failures to a minimum and quickly recover from any failures that do happen. Application monitoring tools are a great way to find and fix failures while also logging the problems to notice trends faster.</a:t>
            </a:r>
          </a:p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066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2755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DE" dirty="0"/>
              <a:t>Mention the Project / Repo approach.</a:t>
            </a:r>
          </a:p>
          <a:p>
            <a:r>
              <a:rPr lang="en-DE"/>
              <a:t>That is each project will have its own reposirory.</a:t>
            </a:r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717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6679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1792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91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7BCB16-00DD-4F07-8367-2CC6834612C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75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8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8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8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4.xml"/><Relationship Id="rId4" Type="http://schemas.openxmlformats.org/officeDocument/2006/relationships/tags" Target="../tags/tag8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6.xml"/><Relationship Id="rId4" Type="http://schemas.openxmlformats.org/officeDocument/2006/relationships/tags" Target="../tags/tag85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88.xml"/><Relationship Id="rId4" Type="http://schemas.openxmlformats.org/officeDocument/2006/relationships/tags" Target="../tags/tag87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90.xml"/><Relationship Id="rId4" Type="http://schemas.openxmlformats.org/officeDocument/2006/relationships/tags" Target="../tags/tag89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1.xml"/><Relationship Id="rId4" Type="http://schemas.openxmlformats.org/officeDocument/2006/relationships/tags" Target="../tags/tag70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73.xml"/><Relationship Id="rId4" Type="http://schemas.openxmlformats.org/officeDocument/2006/relationships/tags" Target="../tags/tag7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5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8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customXml" Target="../../customXml/item2.xml"/><Relationship Id="rId2" Type="http://schemas.openxmlformats.org/officeDocument/2006/relationships/customXml" Target="../../customXml/item1.xml"/><Relationship Id="rId1" Type="http://schemas.openxmlformats.org/officeDocument/2006/relationships/customXml" Target="../../customXml/item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7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&#10;- Light -" type="title" preserve="1">
  <p:cSld name="Title Slide&#10;- Light -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IO_VALID_LAYOUT" hidden="1">
            <a:extLst>
              <a:ext uri="{FF2B5EF4-FFF2-40B4-BE49-F238E27FC236}">
                <a16:creationId xmlns:a16="http://schemas.microsoft.com/office/drawing/2014/main" id="{6AE58ECB-3CFD-4688-8045-0D446B1DBD41}"/>
              </a:ext>
            </a:extLst>
          </p:cNvPr>
          <p:cNvSpPr/>
          <p:nvPr/>
        </p:nvSpPr>
        <p:spPr>
          <a:xfrm>
            <a:off x="11640300" y="220663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solidFill>
                <a:schemeClr val="tx1"/>
              </a:solidFill>
            </a:endParaRPr>
          </a:p>
        </p:txBody>
      </p:sp>
      <p:sp>
        <p:nvSpPr>
          <p:cNvPr id="16" name="MIO_AGENDA_IGNORE_NAVIGATION" hidden="1">
            <a:extLst>
              <a:ext uri="{FF2B5EF4-FFF2-40B4-BE49-F238E27FC236}">
                <a16:creationId xmlns:a16="http://schemas.microsoft.com/office/drawing/2014/main" id="{AF7ED251-C413-4CBF-B9F8-2DD33C49B8F7}"/>
              </a:ext>
            </a:extLst>
          </p:cNvPr>
          <p:cNvSpPr/>
          <p:nvPr/>
        </p:nvSpPr>
        <p:spPr>
          <a:xfrm>
            <a:off x="1134480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solidFill>
                <a:schemeClr val="tx1"/>
              </a:solidFill>
            </a:endParaRPr>
          </a:p>
        </p:txBody>
      </p:sp>
      <p:sp>
        <p:nvSpPr>
          <p:cNvPr id="17" name="MIO_AGENDA_IGNORE_CHAPTER_REFERENCE" hidden="1">
            <a:extLst>
              <a:ext uri="{FF2B5EF4-FFF2-40B4-BE49-F238E27FC236}">
                <a16:creationId xmlns:a16="http://schemas.microsoft.com/office/drawing/2014/main" id="{CF59B3D4-89FD-4828-87E0-E187652053AB}"/>
              </a:ext>
            </a:extLst>
          </p:cNvPr>
          <p:cNvSpPr/>
          <p:nvPr/>
        </p:nvSpPr>
        <p:spPr>
          <a:xfrm>
            <a:off x="1105395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solidFill>
                <a:schemeClr val="tx1"/>
              </a:solidFill>
            </a:endParaRPr>
          </a:p>
        </p:txBody>
      </p:sp>
      <p:sp useBgFill="1">
        <p:nvSpPr>
          <p:cNvPr id="3" name="Background">
            <a:extLst>
              <a:ext uri="{FF2B5EF4-FFF2-40B4-BE49-F238E27FC236}">
                <a16:creationId xmlns:a16="http://schemas.microsoft.com/office/drawing/2014/main" id="{3B0E330A-801A-431C-9B07-00E24E9470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latin typeface="+mn-lt"/>
              <a:cs typeface="+mn-cs"/>
            </a:endParaRPr>
          </a:p>
        </p:txBody>
      </p:sp>
      <p:sp>
        <p:nvSpPr>
          <p:cNvPr id="11" name="Logo Correction Shape">
            <a:extLst>
              <a:ext uri="{FF2B5EF4-FFF2-40B4-BE49-F238E27FC236}">
                <a16:creationId xmlns:a16="http://schemas.microsoft.com/office/drawing/2014/main" id="{ADFBC294-6E48-4D46-B408-C81C4C14D073}"/>
              </a:ext>
            </a:extLst>
          </p:cNvPr>
          <p:cNvSpPr/>
          <p:nvPr/>
        </p:nvSpPr>
        <p:spPr>
          <a:xfrm>
            <a:off x="7942800" y="3623400"/>
            <a:ext cx="2138400" cy="252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latin typeface="+mn-lt"/>
              <a:cs typeface="+mn-cs"/>
            </a:endParaRPr>
          </a:p>
        </p:txBody>
      </p:sp>
      <p:sp>
        <p:nvSpPr>
          <p:cNvPr id="48" name="Picture Placeholder 31">
            <a:extLst>
              <a:ext uri="{FF2B5EF4-FFF2-40B4-BE49-F238E27FC236}">
                <a16:creationId xmlns:a16="http://schemas.microsoft.com/office/drawing/2014/main" id="{E6D91BEF-21D4-4EFF-9FB8-5FD12D98EF44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0" y="0"/>
            <a:ext cx="12191998" cy="6858000"/>
          </a:xfrm>
          <a:custGeom>
            <a:avLst/>
            <a:gdLst>
              <a:gd name="connsiteX0" fmla="*/ 8018088 w 12192000"/>
              <a:gd name="connsiteY0" fmla="*/ 3699600 h 6858000"/>
              <a:gd name="connsiteX1" fmla="*/ 8018088 w 12192000"/>
              <a:gd name="connsiteY1" fmla="*/ 6086475 h 6858000"/>
              <a:gd name="connsiteX2" fmla="*/ 9989763 w 12192000"/>
              <a:gd name="connsiteY2" fmla="*/ 6086475 h 6858000"/>
              <a:gd name="connsiteX3" fmla="*/ 9989763 w 12192000"/>
              <a:gd name="connsiteY3" fmla="*/ 369960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8018088" y="3699600"/>
                </a:moveTo>
                <a:lnTo>
                  <a:pt x="8018088" y="6086475"/>
                </a:lnTo>
                <a:lnTo>
                  <a:pt x="9989763" y="6086475"/>
                </a:lnTo>
                <a:lnTo>
                  <a:pt x="9989763" y="36996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wdUpDiag">
            <a:fgClr>
              <a:schemeClr val="bg1"/>
            </a:fgClr>
            <a:bgClr>
              <a:schemeClr val="bg2"/>
            </a:bgClr>
          </a:pattFill>
        </p:spPr>
        <p:txBody>
          <a:bodyPr vert="horz" lIns="0" tIns="0" rIns="0" bIns="4320000" rtlCol="0" anchor="ctr" anchorCtr="1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on area to add picture</a:t>
            </a:r>
          </a:p>
        </p:txBody>
      </p:sp>
      <p:sp>
        <p:nvSpPr>
          <p:cNvPr id="50" name="Title">
            <a:extLst>
              <a:ext uri="{FF2B5EF4-FFF2-40B4-BE49-F238E27FC236}">
                <a16:creationId xmlns:a16="http://schemas.microsoft.com/office/drawing/2014/main" id="{116431F7-1FFA-4480-99D2-7756C54FAC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2845800"/>
            <a:ext cx="10080625" cy="3304175"/>
          </a:xfrm>
          <a:custGeom>
            <a:avLst/>
            <a:gdLst>
              <a:gd name="connsiteX0" fmla="*/ 8040001 w 10080625"/>
              <a:gd name="connsiteY0" fmla="*/ 2527200 h 3304175"/>
              <a:gd name="connsiteX1" fmla="*/ 8040001 w 10080625"/>
              <a:gd name="connsiteY1" fmla="*/ 3198076 h 3304175"/>
              <a:gd name="connsiteX2" fmla="*/ 9963095 w 10080625"/>
              <a:gd name="connsiteY2" fmla="*/ 3198076 h 3304175"/>
              <a:gd name="connsiteX3" fmla="*/ 9963095 w 10080625"/>
              <a:gd name="connsiteY3" fmla="*/ 2527200 h 3304175"/>
              <a:gd name="connsiteX4" fmla="*/ 0 w 10080625"/>
              <a:gd name="connsiteY4" fmla="*/ 0 h 3304175"/>
              <a:gd name="connsiteX5" fmla="*/ 10080625 w 10080625"/>
              <a:gd name="connsiteY5" fmla="*/ 0 h 3304175"/>
              <a:gd name="connsiteX6" fmla="*/ 10080625 w 10080625"/>
              <a:gd name="connsiteY6" fmla="*/ 3304175 h 3304175"/>
              <a:gd name="connsiteX7" fmla="*/ 0 w 10080625"/>
              <a:gd name="connsiteY7" fmla="*/ 3304175 h 330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80625" h="3304175">
                <a:moveTo>
                  <a:pt x="8040001" y="2527200"/>
                </a:moveTo>
                <a:lnTo>
                  <a:pt x="8040001" y="3198076"/>
                </a:lnTo>
                <a:lnTo>
                  <a:pt x="9963095" y="3198076"/>
                </a:lnTo>
                <a:lnTo>
                  <a:pt x="9963095" y="2527200"/>
                </a:lnTo>
                <a:close/>
                <a:moveTo>
                  <a:pt x="0" y="0"/>
                </a:moveTo>
                <a:lnTo>
                  <a:pt x="10080625" y="0"/>
                </a:lnTo>
                <a:lnTo>
                  <a:pt x="10080625" y="3304175"/>
                </a:lnTo>
                <a:lnTo>
                  <a:pt x="0" y="3304175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352800" tIns="194400">
            <a:noAutofit/>
          </a:bodyPr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Subtitle 1">
            <a:extLst>
              <a:ext uri="{FF2B5EF4-FFF2-40B4-BE49-F238E27FC236}">
                <a16:creationId xmlns:a16="http://schemas.microsoft.com/office/drawing/2014/main" id="{C3F9BEB5-0A55-4E2D-A283-A64EEC73B566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361200" y="4887000"/>
            <a:ext cx="5637963" cy="388989"/>
          </a:xfrm>
        </p:spPr>
        <p:txBody>
          <a:bodyPr tIns="50800" anchor="b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sz="200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1B14E90-4F21-4322-8B8C-FB9A38952A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1200" y="5664600"/>
            <a:ext cx="5637963" cy="194400"/>
          </a:xfrm>
        </p:spPr>
        <p:txBody>
          <a:bodyPr anchor="b"/>
          <a:lstStyle>
            <a:lvl1pPr>
              <a:defRPr sz="1000"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Presenter Name / Presenter Title / Date</a:t>
            </a:r>
          </a:p>
        </p:txBody>
      </p:sp>
      <p:sp>
        <p:nvSpPr>
          <p:cNvPr id="19" name="Layout Support" hidden="1">
            <a:extLst>
              <a:ext uri="{FF2B5EF4-FFF2-40B4-BE49-F238E27FC236}">
                <a16:creationId xmlns:a16="http://schemas.microsoft.com/office/drawing/2014/main" id="{B4F2A74C-24CE-444E-B063-53078D09A6FD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L11101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D4F31-25E4-491D-B5E8-D66AEF3797B7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225D9599-D85C-4923-8E2F-F58377E52555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2C379-FC46-4B88-8A5A-70D16AE18E9C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50E2A-E921-4BE2-8188-B66ECC5E8F85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DED6B2D-8D4C-4F72-B420-0F0444CCD4F7}"/>
              </a:ext>
            </a:extLst>
          </p:cNvPr>
          <p:cNvGrpSpPr>
            <a:grpSpLocks noChangeAspect="1"/>
          </p:cNvGrpSpPr>
          <p:nvPr/>
        </p:nvGrpSpPr>
        <p:grpSpPr>
          <a:xfrm>
            <a:off x="8137200" y="5567400"/>
            <a:ext cx="1749600" cy="355275"/>
            <a:chOff x="10178400" y="6351918"/>
            <a:chExt cx="1652360" cy="335529"/>
          </a:xfrm>
        </p:grpSpPr>
        <p:sp>
          <p:nvSpPr>
            <p:cNvPr id="21" name="Date Placeholder 8">
              <a:extLst>
                <a:ext uri="{FF2B5EF4-FFF2-40B4-BE49-F238E27FC236}">
                  <a16:creationId xmlns:a16="http://schemas.microsoft.com/office/drawing/2014/main" id="{ADB98197-3672-4367-A773-C09C7BCC632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0178400" y="6351918"/>
              <a:ext cx="3600" cy="3600"/>
            </a:xfrm>
            <a:prstGeom prst="rect">
              <a:avLst/>
            </a:prstGeom>
          </p:spPr>
          <p:txBody>
            <a:bodyPr vert="horz" wrap="none" lIns="0" tIns="0" rIns="0" bIns="0" rtlCol="0" anchor="b" anchorCtr="0"/>
            <a:lstStyle>
              <a:defPPr>
                <a:defRPr lang="en-US"/>
              </a:defPPr>
              <a:lvl1pPr marL="0" algn="r" defTabSz="972000" rtl="0" eaLnBrk="1" latinLnBrk="0" hangingPunct="1">
                <a:defRPr sz="600" kern="1200" baseline="0">
                  <a:noFill/>
                  <a:latin typeface="+mn-lt"/>
                  <a:ea typeface="+mn-ea"/>
                  <a:cs typeface="+mn-cs"/>
                </a:defRPr>
              </a:lvl1pPr>
              <a:lvl2pPr marL="291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83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74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664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4580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749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041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332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04A728B0-2EE8-4602-849F-D2D469FDAEE2}" type="datetime1">
                <a:rPr lang="en-US"/>
                <a:pPr/>
                <a:t>4/25/23</a:t>
              </a:fld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49EC8A25-6A9A-42F5-B840-4B6BDECE19A1}"/>
                </a:ext>
              </a:extLst>
            </p:cNvPr>
            <p:cNvSpPr/>
            <p:nvPr/>
          </p:nvSpPr>
          <p:spPr>
            <a:xfrm>
              <a:off x="10178400" y="6415204"/>
              <a:ext cx="271343" cy="208956"/>
            </a:xfrm>
            <a:custGeom>
              <a:avLst/>
              <a:gdLst>
                <a:gd name="connsiteX0" fmla="*/ 147461 w 271343"/>
                <a:gd name="connsiteY0" fmla="*/ 76118 h 208956"/>
                <a:gd name="connsiteX1" fmla="*/ 63287 w 271343"/>
                <a:gd name="connsiteY1" fmla="*/ 0 h 208956"/>
                <a:gd name="connsiteX2" fmla="*/ 0 w 271343"/>
                <a:gd name="connsiteY2" fmla="*/ 0 h 208956"/>
                <a:gd name="connsiteX3" fmla="*/ 123891 w 271343"/>
                <a:gd name="connsiteY3" fmla="*/ 132839 h 208956"/>
                <a:gd name="connsiteX4" fmla="*/ 208065 w 271343"/>
                <a:gd name="connsiteY4" fmla="*/ 208956 h 208956"/>
                <a:gd name="connsiteX5" fmla="*/ 271344 w 271343"/>
                <a:gd name="connsiteY5" fmla="*/ 208956 h 208956"/>
                <a:gd name="connsiteX6" fmla="*/ 147461 w 271343"/>
                <a:gd name="connsiteY6" fmla="*/ 76118 h 20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1343" h="208956">
                  <a:moveTo>
                    <a:pt x="147461" y="76118"/>
                  </a:moveTo>
                  <a:cubicBezTo>
                    <a:pt x="103587" y="64778"/>
                    <a:pt x="63287" y="50448"/>
                    <a:pt x="63287" y="0"/>
                  </a:cubicBezTo>
                  <a:lnTo>
                    <a:pt x="0" y="0"/>
                  </a:lnTo>
                  <a:cubicBezTo>
                    <a:pt x="0" y="94622"/>
                    <a:pt x="61795" y="117017"/>
                    <a:pt x="123891" y="132839"/>
                  </a:cubicBezTo>
                  <a:cubicBezTo>
                    <a:pt x="167765" y="144178"/>
                    <a:pt x="208065" y="154405"/>
                    <a:pt x="208065" y="208956"/>
                  </a:cubicBezTo>
                  <a:lnTo>
                    <a:pt x="271344" y="208956"/>
                  </a:lnTo>
                  <a:cubicBezTo>
                    <a:pt x="271344" y="113474"/>
                    <a:pt x="208657" y="91939"/>
                    <a:pt x="147461" y="76118"/>
                  </a:cubicBezTo>
                  <a:close/>
                </a:path>
              </a:pathLst>
            </a:custGeom>
            <a:gradFill>
              <a:gsLst>
                <a:gs pos="9000">
                  <a:schemeClr val="accent1"/>
                </a:gs>
                <a:gs pos="97000">
                  <a:schemeClr val="accent2"/>
                </a:gs>
              </a:gsLst>
              <a:lin ang="0" scaled="0"/>
            </a:gradFill>
            <a:ln w="7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919704DC-2999-46BC-BFA3-F7F837D4EA6D}"/>
                </a:ext>
              </a:extLst>
            </p:cNvPr>
            <p:cNvGrpSpPr/>
            <p:nvPr userDrawn="1"/>
          </p:nvGrpSpPr>
          <p:grpSpPr>
            <a:xfrm>
              <a:off x="10229447" y="6351918"/>
              <a:ext cx="1601313" cy="335529"/>
              <a:chOff x="10229447" y="6351918"/>
              <a:chExt cx="1601313" cy="335529"/>
            </a:xfrm>
          </p:grpSpPr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FDF47084-4805-4BE3-B2A6-C788C9C3608D}"/>
                  </a:ext>
                </a:extLst>
              </p:cNvPr>
              <p:cNvSpPr/>
              <p:nvPr/>
            </p:nvSpPr>
            <p:spPr>
              <a:xfrm>
                <a:off x="10229447" y="6624161"/>
                <a:ext cx="157033" cy="63286"/>
              </a:xfrm>
              <a:custGeom>
                <a:avLst/>
                <a:gdLst>
                  <a:gd name="connsiteX0" fmla="*/ 0 w 157033"/>
                  <a:gd name="connsiteY0" fmla="*/ 63287 h 63286"/>
                  <a:gd name="connsiteX1" fmla="*/ 93115 w 157033"/>
                  <a:gd name="connsiteY1" fmla="*/ 63287 h 63286"/>
                  <a:gd name="connsiteX2" fmla="*/ 157033 w 157033"/>
                  <a:gd name="connsiteY2" fmla="*/ 0 h 63286"/>
                  <a:gd name="connsiteX3" fmla="*/ 0 w 157033"/>
                  <a:gd name="connsiteY3" fmla="*/ 0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033" h="63286">
                    <a:moveTo>
                      <a:pt x="0" y="63287"/>
                    </a:moveTo>
                    <a:lnTo>
                      <a:pt x="93115" y="63287"/>
                    </a:lnTo>
                    <a:cubicBezTo>
                      <a:pt x="128041" y="63287"/>
                      <a:pt x="157033" y="36417"/>
                      <a:pt x="1570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429340AB-D70C-4955-9553-87C131E6A496}"/>
                  </a:ext>
                </a:extLst>
              </p:cNvPr>
              <p:cNvSpPr/>
              <p:nvPr/>
            </p:nvSpPr>
            <p:spPr>
              <a:xfrm>
                <a:off x="10241686" y="6351918"/>
                <a:ext cx="156717" cy="63286"/>
              </a:xfrm>
              <a:custGeom>
                <a:avLst/>
                <a:gdLst>
                  <a:gd name="connsiteX0" fmla="*/ 156718 w 156717"/>
                  <a:gd name="connsiteY0" fmla="*/ 0 h 63286"/>
                  <a:gd name="connsiteX1" fmla="*/ 63879 w 156717"/>
                  <a:gd name="connsiteY1" fmla="*/ 0 h 63286"/>
                  <a:gd name="connsiteX2" fmla="*/ 0 w 156717"/>
                  <a:gd name="connsiteY2" fmla="*/ 63287 h 63286"/>
                  <a:gd name="connsiteX3" fmla="*/ 156718 w 156717"/>
                  <a:gd name="connsiteY3" fmla="*/ 63287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6717" h="63286">
                    <a:moveTo>
                      <a:pt x="156718" y="0"/>
                    </a:moveTo>
                    <a:lnTo>
                      <a:pt x="63879" y="0"/>
                    </a:lnTo>
                    <a:cubicBezTo>
                      <a:pt x="28953" y="0"/>
                      <a:pt x="0" y="26869"/>
                      <a:pt x="0" y="63287"/>
                    </a:cubicBezTo>
                    <a:lnTo>
                      <a:pt x="156718" y="63287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DA55C9F2-69BD-42EA-B936-BA9205A6B9E6}"/>
                  </a:ext>
                </a:extLst>
              </p:cNvPr>
              <p:cNvSpPr/>
              <p:nvPr/>
            </p:nvSpPr>
            <p:spPr>
              <a:xfrm>
                <a:off x="10517149" y="6471318"/>
                <a:ext cx="123882" cy="156417"/>
              </a:xfrm>
              <a:custGeom>
                <a:avLst/>
                <a:gdLst>
                  <a:gd name="connsiteX0" fmla="*/ 74034 w 123882"/>
                  <a:gd name="connsiteY0" fmla="*/ 63287 h 156417"/>
                  <a:gd name="connsiteX1" fmla="*/ 38524 w 123882"/>
                  <a:gd name="connsiteY1" fmla="*/ 44782 h 156417"/>
                  <a:gd name="connsiteX2" fmla="*/ 61211 w 123882"/>
                  <a:gd name="connsiteY2" fmla="*/ 31643 h 156417"/>
                  <a:gd name="connsiteX3" fmla="*/ 92855 w 123882"/>
                  <a:gd name="connsiteY3" fmla="*/ 50456 h 156417"/>
                  <a:gd name="connsiteX4" fmla="*/ 120916 w 123882"/>
                  <a:gd name="connsiteY4" fmla="*/ 33143 h 156417"/>
                  <a:gd name="connsiteX5" fmla="*/ 61211 w 123882"/>
                  <a:gd name="connsiteY5" fmla="*/ 0 h 156417"/>
                  <a:gd name="connsiteX6" fmla="*/ 4490 w 123882"/>
                  <a:gd name="connsiteY6" fmla="*/ 45966 h 156417"/>
                  <a:gd name="connsiteX7" fmla="*/ 54946 w 123882"/>
                  <a:gd name="connsiteY7" fmla="*/ 91340 h 156417"/>
                  <a:gd name="connsiteX8" fmla="*/ 89272 w 123882"/>
                  <a:gd name="connsiteY8" fmla="*/ 110144 h 156417"/>
                  <a:gd name="connsiteX9" fmla="*/ 64194 w 123882"/>
                  <a:gd name="connsiteY9" fmla="*/ 124774 h 156417"/>
                  <a:gd name="connsiteX10" fmla="*/ 31359 w 123882"/>
                  <a:gd name="connsiteY10" fmla="*/ 102387 h 156417"/>
                  <a:gd name="connsiteX11" fmla="*/ 0 w 123882"/>
                  <a:gd name="connsiteY11" fmla="*/ 119700 h 156417"/>
                  <a:gd name="connsiteX12" fmla="*/ 63287 w 123882"/>
                  <a:gd name="connsiteY12" fmla="*/ 156418 h 156417"/>
                  <a:gd name="connsiteX13" fmla="*/ 123883 w 123882"/>
                  <a:gd name="connsiteY13" fmla="*/ 108953 h 156417"/>
                  <a:gd name="connsiteX14" fmla="*/ 74034 w 123882"/>
                  <a:gd name="connsiteY14" fmla="*/ 63287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82" h="156417">
                    <a:moveTo>
                      <a:pt x="74034" y="63287"/>
                    </a:moveTo>
                    <a:cubicBezTo>
                      <a:pt x="48657" y="59404"/>
                      <a:pt x="38524" y="53439"/>
                      <a:pt x="38524" y="44782"/>
                    </a:cubicBezTo>
                    <a:cubicBezTo>
                      <a:pt x="38524" y="36125"/>
                      <a:pt x="49872" y="31643"/>
                      <a:pt x="61211" y="31643"/>
                    </a:cubicBezTo>
                    <a:cubicBezTo>
                      <a:pt x="73451" y="31643"/>
                      <a:pt x="86581" y="38217"/>
                      <a:pt x="92855" y="50456"/>
                    </a:cubicBezTo>
                    <a:lnTo>
                      <a:pt x="120916" y="33143"/>
                    </a:lnTo>
                    <a:cubicBezTo>
                      <a:pt x="109868" y="11647"/>
                      <a:pt x="90764" y="0"/>
                      <a:pt x="61211" y="0"/>
                    </a:cubicBezTo>
                    <a:cubicBezTo>
                      <a:pt x="30760" y="0"/>
                      <a:pt x="4490" y="18505"/>
                      <a:pt x="4490" y="45966"/>
                    </a:cubicBezTo>
                    <a:cubicBezTo>
                      <a:pt x="4490" y="71935"/>
                      <a:pt x="23003" y="86565"/>
                      <a:pt x="54946" y="91340"/>
                    </a:cubicBezTo>
                    <a:cubicBezTo>
                      <a:pt x="79124" y="95222"/>
                      <a:pt x="89272" y="100296"/>
                      <a:pt x="89272" y="110144"/>
                    </a:cubicBezTo>
                    <a:cubicBezTo>
                      <a:pt x="89272" y="118509"/>
                      <a:pt x="79716" y="124774"/>
                      <a:pt x="64194" y="124774"/>
                    </a:cubicBezTo>
                    <a:cubicBezTo>
                      <a:pt x="48972" y="124774"/>
                      <a:pt x="36733" y="114326"/>
                      <a:pt x="31359" y="102387"/>
                    </a:cubicBezTo>
                    <a:lnTo>
                      <a:pt x="0" y="119700"/>
                    </a:lnTo>
                    <a:cubicBezTo>
                      <a:pt x="8956" y="142387"/>
                      <a:pt x="33143" y="156418"/>
                      <a:pt x="63287" y="156418"/>
                    </a:cubicBezTo>
                    <a:cubicBezTo>
                      <a:pt x="97613" y="156418"/>
                      <a:pt x="123883" y="139104"/>
                      <a:pt x="123883" y="108953"/>
                    </a:cubicBezTo>
                    <a:cubicBezTo>
                      <a:pt x="123883" y="79708"/>
                      <a:pt x="104478" y="68069"/>
                      <a:pt x="74034" y="63287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63381DAD-E257-4C59-930B-161FCFF5574E}"/>
                  </a:ext>
                </a:extLst>
              </p:cNvPr>
              <p:cNvSpPr/>
              <p:nvPr/>
            </p:nvSpPr>
            <p:spPr>
              <a:xfrm>
                <a:off x="10653950" y="6471326"/>
                <a:ext cx="159100" cy="156417"/>
              </a:xfrm>
              <a:custGeom>
                <a:avLst/>
                <a:gdLst>
                  <a:gd name="connsiteX0" fmla="*/ 79400 w 159100"/>
                  <a:gd name="connsiteY0" fmla="*/ 0 h 156417"/>
                  <a:gd name="connsiteX1" fmla="*/ 0 w 159100"/>
                  <a:gd name="connsiteY1" fmla="*/ 78209 h 156417"/>
                  <a:gd name="connsiteX2" fmla="*/ 79400 w 159100"/>
                  <a:gd name="connsiteY2" fmla="*/ 156418 h 156417"/>
                  <a:gd name="connsiteX3" fmla="*/ 159101 w 159100"/>
                  <a:gd name="connsiteY3" fmla="*/ 78209 h 156417"/>
                  <a:gd name="connsiteX4" fmla="*/ 79400 w 159100"/>
                  <a:gd name="connsiteY4" fmla="*/ 0 h 156417"/>
                  <a:gd name="connsiteX5" fmla="*/ 79400 w 159100"/>
                  <a:gd name="connsiteY5" fmla="*/ 124174 h 156417"/>
                  <a:gd name="connsiteX6" fmla="*/ 35210 w 159100"/>
                  <a:gd name="connsiteY6" fmla="*/ 78209 h 156417"/>
                  <a:gd name="connsiteX7" fmla="*/ 79400 w 159100"/>
                  <a:gd name="connsiteY7" fmla="*/ 32235 h 156417"/>
                  <a:gd name="connsiteX8" fmla="*/ 123875 w 159100"/>
                  <a:gd name="connsiteY8" fmla="*/ 78209 h 156417"/>
                  <a:gd name="connsiteX9" fmla="*/ 79400 w 159100"/>
                  <a:gd name="connsiteY9" fmla="*/ 1241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9100" h="156417">
                    <a:moveTo>
                      <a:pt x="79400" y="0"/>
                    </a:moveTo>
                    <a:cubicBezTo>
                      <a:pt x="33727" y="0"/>
                      <a:pt x="0" y="32535"/>
                      <a:pt x="0" y="78209"/>
                    </a:cubicBezTo>
                    <a:cubicBezTo>
                      <a:pt x="0" y="123882"/>
                      <a:pt x="33727" y="156418"/>
                      <a:pt x="79400" y="156418"/>
                    </a:cubicBezTo>
                    <a:cubicBezTo>
                      <a:pt x="125374" y="156418"/>
                      <a:pt x="159101" y="123882"/>
                      <a:pt x="159101" y="78209"/>
                    </a:cubicBezTo>
                    <a:cubicBezTo>
                      <a:pt x="159101" y="32535"/>
                      <a:pt x="125374" y="0"/>
                      <a:pt x="79400" y="0"/>
                    </a:cubicBezTo>
                    <a:close/>
                    <a:moveTo>
                      <a:pt x="79400" y="124174"/>
                    </a:moveTo>
                    <a:cubicBezTo>
                      <a:pt x="53731" y="124174"/>
                      <a:pt x="35210" y="105370"/>
                      <a:pt x="35210" y="78209"/>
                    </a:cubicBezTo>
                    <a:cubicBezTo>
                      <a:pt x="35210" y="51048"/>
                      <a:pt x="53723" y="32235"/>
                      <a:pt x="79400" y="32235"/>
                    </a:cubicBezTo>
                    <a:cubicBezTo>
                      <a:pt x="105078" y="32235"/>
                      <a:pt x="123875" y="51040"/>
                      <a:pt x="123875" y="78209"/>
                    </a:cubicBezTo>
                    <a:cubicBezTo>
                      <a:pt x="123875" y="105378"/>
                      <a:pt x="105070" y="124174"/>
                      <a:pt x="79400" y="1241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FF181E01-7375-4BD9-93C5-1EC3322C0EE6}"/>
                  </a:ext>
                </a:extLst>
              </p:cNvPr>
              <p:cNvSpPr/>
              <p:nvPr/>
            </p:nvSpPr>
            <p:spPr>
              <a:xfrm>
                <a:off x="11540312" y="6471326"/>
                <a:ext cx="152274" cy="156417"/>
              </a:xfrm>
              <a:custGeom>
                <a:avLst/>
                <a:gdLst>
                  <a:gd name="connsiteX0" fmla="*/ 77017 w 152274"/>
                  <a:gd name="connsiteY0" fmla="*/ 0 h 156417"/>
                  <a:gd name="connsiteX1" fmla="*/ 0 w 152274"/>
                  <a:gd name="connsiteY1" fmla="*/ 78209 h 156417"/>
                  <a:gd name="connsiteX2" fmla="*/ 77017 w 152274"/>
                  <a:gd name="connsiteY2" fmla="*/ 156418 h 156417"/>
                  <a:gd name="connsiteX3" fmla="*/ 144179 w 152274"/>
                  <a:gd name="connsiteY3" fmla="*/ 125966 h 156417"/>
                  <a:gd name="connsiteX4" fmla="*/ 117349 w 152274"/>
                  <a:gd name="connsiteY4" fmla="*/ 105970 h 156417"/>
                  <a:gd name="connsiteX5" fmla="*/ 77049 w 152274"/>
                  <a:gd name="connsiteY5" fmla="*/ 125374 h 156417"/>
                  <a:gd name="connsiteX6" fmla="*/ 34958 w 152274"/>
                  <a:gd name="connsiteY6" fmla="*/ 88057 h 156417"/>
                  <a:gd name="connsiteX7" fmla="*/ 152275 w 152274"/>
                  <a:gd name="connsiteY7" fmla="*/ 88057 h 156417"/>
                  <a:gd name="connsiteX8" fmla="*/ 152275 w 152274"/>
                  <a:gd name="connsiteY8" fmla="*/ 75218 h 156417"/>
                  <a:gd name="connsiteX9" fmla="*/ 77017 w 152274"/>
                  <a:gd name="connsiteY9" fmla="*/ 0 h 156417"/>
                  <a:gd name="connsiteX10" fmla="*/ 36717 w 152274"/>
                  <a:gd name="connsiteY10" fmla="*/ 59720 h 156417"/>
                  <a:gd name="connsiteX11" fmla="*/ 77017 w 152274"/>
                  <a:gd name="connsiteY11" fmla="*/ 29868 h 156417"/>
                  <a:gd name="connsiteX12" fmla="*/ 117017 w 152274"/>
                  <a:gd name="connsiteY12" fmla="*/ 59720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2274" h="156417">
                    <a:moveTo>
                      <a:pt x="77017" y="0"/>
                    </a:moveTo>
                    <a:cubicBezTo>
                      <a:pt x="31343" y="0"/>
                      <a:pt x="0" y="32535"/>
                      <a:pt x="0" y="78209"/>
                    </a:cubicBezTo>
                    <a:cubicBezTo>
                      <a:pt x="0" y="123882"/>
                      <a:pt x="31343" y="156418"/>
                      <a:pt x="77017" y="156418"/>
                    </a:cubicBezTo>
                    <a:cubicBezTo>
                      <a:pt x="110452" y="156418"/>
                      <a:pt x="129257" y="145070"/>
                      <a:pt x="144179" y="125966"/>
                    </a:cubicBezTo>
                    <a:lnTo>
                      <a:pt x="117349" y="105970"/>
                    </a:lnTo>
                    <a:cubicBezTo>
                      <a:pt x="108392" y="117609"/>
                      <a:pt x="96753" y="125374"/>
                      <a:pt x="77049" y="125374"/>
                    </a:cubicBezTo>
                    <a:cubicBezTo>
                      <a:pt x="54062" y="125374"/>
                      <a:pt x="38240" y="110444"/>
                      <a:pt x="34958" y="88057"/>
                    </a:cubicBezTo>
                    <a:lnTo>
                      <a:pt x="152275" y="88057"/>
                    </a:lnTo>
                    <a:lnTo>
                      <a:pt x="152275" y="75218"/>
                    </a:lnTo>
                    <a:cubicBezTo>
                      <a:pt x="152243" y="31044"/>
                      <a:pt x="121791" y="0"/>
                      <a:pt x="77017" y="0"/>
                    </a:cubicBezTo>
                    <a:close/>
                    <a:moveTo>
                      <a:pt x="36717" y="59720"/>
                    </a:moveTo>
                    <a:cubicBezTo>
                      <a:pt x="42691" y="41815"/>
                      <a:pt x="57013" y="29868"/>
                      <a:pt x="77017" y="29868"/>
                    </a:cubicBezTo>
                    <a:cubicBezTo>
                      <a:pt x="98513" y="29868"/>
                      <a:pt x="112527" y="43283"/>
                      <a:pt x="117017" y="59720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2B203442-B466-4259-8ED9-9E88D4549593}"/>
                  </a:ext>
                </a:extLst>
              </p:cNvPr>
              <p:cNvSpPr/>
              <p:nvPr/>
            </p:nvSpPr>
            <p:spPr>
              <a:xfrm>
                <a:off x="11711644" y="6474900"/>
                <a:ext cx="60311" cy="57912"/>
              </a:xfrm>
              <a:custGeom>
                <a:avLst/>
                <a:gdLst>
                  <a:gd name="connsiteX0" fmla="*/ 23894 w 60311"/>
                  <a:gd name="connsiteY0" fmla="*/ 0 h 57912"/>
                  <a:gd name="connsiteX1" fmla="*/ 0 w 60311"/>
                  <a:gd name="connsiteY1" fmla="*/ 57913 h 57912"/>
                  <a:gd name="connsiteX2" fmla="*/ 13415 w 60311"/>
                  <a:gd name="connsiteY2" fmla="*/ 57913 h 57912"/>
                  <a:gd name="connsiteX3" fmla="*/ 18489 w 60311"/>
                  <a:gd name="connsiteY3" fmla="*/ 44782 h 57912"/>
                  <a:gd name="connsiteX4" fmla="*/ 41823 w 60311"/>
                  <a:gd name="connsiteY4" fmla="*/ 44782 h 57912"/>
                  <a:gd name="connsiteX5" fmla="*/ 46897 w 60311"/>
                  <a:gd name="connsiteY5" fmla="*/ 57913 h 57912"/>
                  <a:gd name="connsiteX6" fmla="*/ 60312 w 60311"/>
                  <a:gd name="connsiteY6" fmla="*/ 57913 h 57912"/>
                  <a:gd name="connsiteX7" fmla="*/ 36433 w 60311"/>
                  <a:gd name="connsiteY7" fmla="*/ 0 h 57912"/>
                  <a:gd name="connsiteX8" fmla="*/ 22703 w 60311"/>
                  <a:gd name="connsiteY8" fmla="*/ 34050 h 57912"/>
                  <a:gd name="connsiteX9" fmla="*/ 30160 w 60311"/>
                  <a:gd name="connsiteY9" fmla="*/ 14322 h 57912"/>
                  <a:gd name="connsiteX10" fmla="*/ 37625 w 60311"/>
                  <a:gd name="connsiteY10" fmla="*/ 34050 h 5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0311" h="57912">
                    <a:moveTo>
                      <a:pt x="23894" y="0"/>
                    </a:moveTo>
                    <a:lnTo>
                      <a:pt x="0" y="57913"/>
                    </a:lnTo>
                    <a:lnTo>
                      <a:pt x="13415" y="57913"/>
                    </a:lnTo>
                    <a:lnTo>
                      <a:pt x="18489" y="44782"/>
                    </a:lnTo>
                    <a:lnTo>
                      <a:pt x="41823" y="44782"/>
                    </a:lnTo>
                    <a:lnTo>
                      <a:pt x="46897" y="57913"/>
                    </a:lnTo>
                    <a:lnTo>
                      <a:pt x="60312" y="57913"/>
                    </a:lnTo>
                    <a:lnTo>
                      <a:pt x="36433" y="0"/>
                    </a:lnTo>
                    <a:close/>
                    <a:moveTo>
                      <a:pt x="22703" y="34050"/>
                    </a:moveTo>
                    <a:lnTo>
                      <a:pt x="30160" y="14322"/>
                    </a:lnTo>
                    <a:lnTo>
                      <a:pt x="37625" y="3405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D9086DB-B137-4F10-872A-0B43BC3534B8}"/>
                  </a:ext>
                </a:extLst>
              </p:cNvPr>
              <p:cNvSpPr/>
              <p:nvPr/>
            </p:nvSpPr>
            <p:spPr>
              <a:xfrm>
                <a:off x="10815252" y="6415204"/>
                <a:ext cx="211639" cy="208956"/>
              </a:xfrm>
              <a:custGeom>
                <a:avLst/>
                <a:gdLst>
                  <a:gd name="connsiteX0" fmla="*/ 169848 w 211639"/>
                  <a:gd name="connsiteY0" fmla="*/ 15522 h 208956"/>
                  <a:gd name="connsiteX1" fmla="*/ 135814 w 211639"/>
                  <a:gd name="connsiteY1" fmla="*/ 15522 h 208956"/>
                  <a:gd name="connsiteX2" fmla="*/ 135814 w 211639"/>
                  <a:gd name="connsiteY2" fmla="*/ 59712 h 208956"/>
                  <a:gd name="connsiteX3" fmla="*/ 65070 w 211639"/>
                  <a:gd name="connsiteY3" fmla="*/ 59712 h 208956"/>
                  <a:gd name="connsiteX4" fmla="*/ 65070 w 211639"/>
                  <a:gd name="connsiteY4" fmla="*/ 31935 h 208956"/>
                  <a:gd name="connsiteX5" fmla="*/ 106270 w 211639"/>
                  <a:gd name="connsiteY5" fmla="*/ 31935 h 208956"/>
                  <a:gd name="connsiteX6" fmla="*/ 106270 w 211639"/>
                  <a:gd name="connsiteY6" fmla="*/ 0 h 208956"/>
                  <a:gd name="connsiteX7" fmla="*/ 63579 w 211639"/>
                  <a:gd name="connsiteY7" fmla="*/ 0 h 208956"/>
                  <a:gd name="connsiteX8" fmla="*/ 31044 w 211639"/>
                  <a:gd name="connsiteY8" fmla="*/ 31935 h 208956"/>
                  <a:gd name="connsiteX9" fmla="*/ 31044 w 211639"/>
                  <a:gd name="connsiteY9" fmla="*/ 59696 h 208956"/>
                  <a:gd name="connsiteX10" fmla="*/ 0 w 211639"/>
                  <a:gd name="connsiteY10" fmla="*/ 59696 h 208956"/>
                  <a:gd name="connsiteX11" fmla="*/ 0 w 211639"/>
                  <a:gd name="connsiteY11" fmla="*/ 91639 h 208956"/>
                  <a:gd name="connsiteX12" fmla="*/ 31044 w 211639"/>
                  <a:gd name="connsiteY12" fmla="*/ 91639 h 208956"/>
                  <a:gd name="connsiteX13" fmla="*/ 31044 w 211639"/>
                  <a:gd name="connsiteY13" fmla="*/ 208956 h 208956"/>
                  <a:gd name="connsiteX14" fmla="*/ 65070 w 211639"/>
                  <a:gd name="connsiteY14" fmla="*/ 208956 h 208956"/>
                  <a:gd name="connsiteX15" fmla="*/ 65070 w 211639"/>
                  <a:gd name="connsiteY15" fmla="*/ 91639 h 208956"/>
                  <a:gd name="connsiteX16" fmla="*/ 135814 w 211639"/>
                  <a:gd name="connsiteY16" fmla="*/ 91639 h 208956"/>
                  <a:gd name="connsiteX17" fmla="*/ 135814 w 211639"/>
                  <a:gd name="connsiteY17" fmla="*/ 176713 h 208956"/>
                  <a:gd name="connsiteX18" fmla="*/ 168357 w 211639"/>
                  <a:gd name="connsiteY18" fmla="*/ 208956 h 208956"/>
                  <a:gd name="connsiteX19" fmla="*/ 211640 w 211639"/>
                  <a:gd name="connsiteY19" fmla="*/ 208956 h 208956"/>
                  <a:gd name="connsiteX20" fmla="*/ 211640 w 211639"/>
                  <a:gd name="connsiteY20" fmla="*/ 176713 h 208956"/>
                  <a:gd name="connsiteX21" fmla="*/ 169817 w 211639"/>
                  <a:gd name="connsiteY21" fmla="*/ 176713 h 208956"/>
                  <a:gd name="connsiteX22" fmla="*/ 169817 w 211639"/>
                  <a:gd name="connsiteY22" fmla="*/ 91639 h 208956"/>
                  <a:gd name="connsiteX23" fmla="*/ 211640 w 211639"/>
                  <a:gd name="connsiteY23" fmla="*/ 91639 h 208956"/>
                  <a:gd name="connsiteX24" fmla="*/ 211640 w 211639"/>
                  <a:gd name="connsiteY24" fmla="*/ 59696 h 208956"/>
                  <a:gd name="connsiteX25" fmla="*/ 169817 w 211639"/>
                  <a:gd name="connsiteY25" fmla="*/ 59696 h 208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11639" h="208956">
                    <a:moveTo>
                      <a:pt x="169848" y="15522"/>
                    </a:moveTo>
                    <a:lnTo>
                      <a:pt x="135814" y="15522"/>
                    </a:lnTo>
                    <a:lnTo>
                      <a:pt x="135814" y="59712"/>
                    </a:lnTo>
                    <a:lnTo>
                      <a:pt x="65070" y="59712"/>
                    </a:lnTo>
                    <a:lnTo>
                      <a:pt x="65070" y="31935"/>
                    </a:lnTo>
                    <a:lnTo>
                      <a:pt x="106270" y="31935"/>
                    </a:lnTo>
                    <a:lnTo>
                      <a:pt x="106270" y="0"/>
                    </a:lnTo>
                    <a:lnTo>
                      <a:pt x="63579" y="0"/>
                    </a:lnTo>
                    <a:cubicBezTo>
                      <a:pt x="42683" y="0"/>
                      <a:pt x="31044" y="11340"/>
                      <a:pt x="31044" y="31935"/>
                    </a:cubicBezTo>
                    <a:lnTo>
                      <a:pt x="31044" y="59696"/>
                    </a:lnTo>
                    <a:lnTo>
                      <a:pt x="0" y="59696"/>
                    </a:lnTo>
                    <a:lnTo>
                      <a:pt x="0" y="91639"/>
                    </a:lnTo>
                    <a:lnTo>
                      <a:pt x="31044" y="91639"/>
                    </a:lnTo>
                    <a:lnTo>
                      <a:pt x="31044" y="208956"/>
                    </a:lnTo>
                    <a:lnTo>
                      <a:pt x="65070" y="208956"/>
                    </a:lnTo>
                    <a:lnTo>
                      <a:pt x="65070" y="91639"/>
                    </a:lnTo>
                    <a:lnTo>
                      <a:pt x="135814" y="91639"/>
                    </a:lnTo>
                    <a:lnTo>
                      <a:pt x="135814" y="176713"/>
                    </a:lnTo>
                    <a:cubicBezTo>
                      <a:pt x="135814" y="197609"/>
                      <a:pt x="147161" y="208956"/>
                      <a:pt x="168357" y="208956"/>
                    </a:cubicBezTo>
                    <a:lnTo>
                      <a:pt x="211640" y="208956"/>
                    </a:lnTo>
                    <a:lnTo>
                      <a:pt x="211640" y="176713"/>
                    </a:lnTo>
                    <a:lnTo>
                      <a:pt x="169817" y="176713"/>
                    </a:lnTo>
                    <a:lnTo>
                      <a:pt x="169817" y="91639"/>
                    </a:lnTo>
                    <a:lnTo>
                      <a:pt x="211640" y="91639"/>
                    </a:lnTo>
                    <a:lnTo>
                      <a:pt x="211640" y="59696"/>
                    </a:lnTo>
                    <a:lnTo>
                      <a:pt x="169817" y="59696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12A49C27-61F6-4404-AD2B-075142645330}"/>
                  </a:ext>
                </a:extLst>
              </p:cNvPr>
              <p:cNvSpPr/>
              <p:nvPr/>
            </p:nvSpPr>
            <p:spPr>
              <a:xfrm>
                <a:off x="11773447" y="6474009"/>
                <a:ext cx="57313" cy="59704"/>
              </a:xfrm>
              <a:custGeom>
                <a:avLst/>
                <a:gdLst>
                  <a:gd name="connsiteX0" fmla="*/ 26270 w 57313"/>
                  <a:gd name="connsiteY0" fmla="*/ 28361 h 59704"/>
                  <a:gd name="connsiteX1" fmla="*/ 26270 w 57313"/>
                  <a:gd name="connsiteY1" fmla="*/ 37909 h 59704"/>
                  <a:gd name="connsiteX2" fmla="*/ 44774 w 57313"/>
                  <a:gd name="connsiteY2" fmla="*/ 37909 h 59704"/>
                  <a:gd name="connsiteX3" fmla="*/ 29552 w 57313"/>
                  <a:gd name="connsiteY3" fmla="*/ 48657 h 59704"/>
                  <a:gd name="connsiteX4" fmla="*/ 11639 w 57313"/>
                  <a:gd name="connsiteY4" fmla="*/ 29852 h 59704"/>
                  <a:gd name="connsiteX5" fmla="*/ 29252 w 57313"/>
                  <a:gd name="connsiteY5" fmla="*/ 11048 h 59704"/>
                  <a:gd name="connsiteX6" fmla="*/ 44182 w 57313"/>
                  <a:gd name="connsiteY6" fmla="*/ 18805 h 59704"/>
                  <a:gd name="connsiteX7" fmla="*/ 54031 w 57313"/>
                  <a:gd name="connsiteY7" fmla="*/ 12239 h 59704"/>
                  <a:gd name="connsiteX8" fmla="*/ 29252 w 57313"/>
                  <a:gd name="connsiteY8" fmla="*/ 0 h 59704"/>
                  <a:gd name="connsiteX9" fmla="*/ 0 w 57313"/>
                  <a:gd name="connsiteY9" fmla="*/ 29852 h 59704"/>
                  <a:gd name="connsiteX10" fmla="*/ 29252 w 57313"/>
                  <a:gd name="connsiteY10" fmla="*/ 59704 h 59704"/>
                  <a:gd name="connsiteX11" fmla="*/ 57313 w 57313"/>
                  <a:gd name="connsiteY11" fmla="*/ 31643 h 59704"/>
                  <a:gd name="connsiteX12" fmla="*/ 57313 w 57313"/>
                  <a:gd name="connsiteY12" fmla="*/ 28361 h 59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313" h="59704">
                    <a:moveTo>
                      <a:pt x="26270" y="28361"/>
                    </a:moveTo>
                    <a:lnTo>
                      <a:pt x="26270" y="37909"/>
                    </a:lnTo>
                    <a:lnTo>
                      <a:pt x="44774" y="37909"/>
                    </a:lnTo>
                    <a:cubicBezTo>
                      <a:pt x="42691" y="43882"/>
                      <a:pt x="38209" y="48657"/>
                      <a:pt x="29552" y="48657"/>
                    </a:cubicBezTo>
                    <a:cubicBezTo>
                      <a:pt x="18805" y="48657"/>
                      <a:pt x="11639" y="40300"/>
                      <a:pt x="11639" y="29852"/>
                    </a:cubicBezTo>
                    <a:cubicBezTo>
                      <a:pt x="11639" y="19404"/>
                      <a:pt x="19104" y="11048"/>
                      <a:pt x="29252" y="11048"/>
                    </a:cubicBezTo>
                    <a:cubicBezTo>
                      <a:pt x="37017" y="11048"/>
                      <a:pt x="41491" y="14630"/>
                      <a:pt x="44182" y="18805"/>
                    </a:cubicBezTo>
                    <a:lnTo>
                      <a:pt x="54031" y="12239"/>
                    </a:lnTo>
                    <a:cubicBezTo>
                      <a:pt x="49556" y="4774"/>
                      <a:pt x="40900" y="0"/>
                      <a:pt x="29252" y="0"/>
                    </a:cubicBezTo>
                    <a:cubicBezTo>
                      <a:pt x="12539" y="0"/>
                      <a:pt x="0" y="13415"/>
                      <a:pt x="0" y="29852"/>
                    </a:cubicBezTo>
                    <a:cubicBezTo>
                      <a:pt x="0" y="46289"/>
                      <a:pt x="11939" y="59704"/>
                      <a:pt x="29252" y="59704"/>
                    </a:cubicBezTo>
                    <a:cubicBezTo>
                      <a:pt x="45974" y="59704"/>
                      <a:pt x="57313" y="48057"/>
                      <a:pt x="57313" y="31643"/>
                    </a:cubicBezTo>
                    <a:lnTo>
                      <a:pt x="57313" y="28361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9B2CE54B-0813-4850-9B17-8A4C6FC5D6A6}"/>
                  </a:ext>
                </a:extLst>
              </p:cNvPr>
              <p:cNvSpPr/>
              <p:nvPr/>
            </p:nvSpPr>
            <p:spPr>
              <a:xfrm>
                <a:off x="11444758" y="6474900"/>
                <a:ext cx="90447" cy="149260"/>
              </a:xfrm>
              <a:custGeom>
                <a:avLst/>
                <a:gdLst>
                  <a:gd name="connsiteX0" fmla="*/ 0 w 90447"/>
                  <a:gd name="connsiteY0" fmla="*/ 32243 h 149260"/>
                  <a:gd name="connsiteX1" fmla="*/ 0 w 90447"/>
                  <a:gd name="connsiteY1" fmla="*/ 149260 h 149260"/>
                  <a:gd name="connsiteX2" fmla="*/ 34026 w 90447"/>
                  <a:gd name="connsiteY2" fmla="*/ 149260 h 149260"/>
                  <a:gd name="connsiteX3" fmla="*/ 34026 w 90447"/>
                  <a:gd name="connsiteY3" fmla="*/ 32243 h 149260"/>
                  <a:gd name="connsiteX4" fmla="*/ 90448 w 90447"/>
                  <a:gd name="connsiteY4" fmla="*/ 32243 h 149260"/>
                  <a:gd name="connsiteX5" fmla="*/ 90448 w 90447"/>
                  <a:gd name="connsiteY5" fmla="*/ 0 h 149260"/>
                  <a:gd name="connsiteX6" fmla="*/ 32519 w 90447"/>
                  <a:gd name="connsiteY6" fmla="*/ 0 h 149260"/>
                  <a:gd name="connsiteX7" fmla="*/ 0 w 90447"/>
                  <a:gd name="connsiteY7" fmla="*/ 32243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447" h="149260">
                    <a:moveTo>
                      <a:pt x="0" y="32243"/>
                    </a:moveTo>
                    <a:lnTo>
                      <a:pt x="0" y="149260"/>
                    </a:lnTo>
                    <a:lnTo>
                      <a:pt x="34026" y="149260"/>
                    </a:lnTo>
                    <a:lnTo>
                      <a:pt x="34026" y="32243"/>
                    </a:lnTo>
                    <a:lnTo>
                      <a:pt x="90448" y="32243"/>
                    </a:lnTo>
                    <a:lnTo>
                      <a:pt x="90448" y="0"/>
                    </a:lnTo>
                    <a:lnTo>
                      <a:pt x="32519" y="0"/>
                    </a:lnTo>
                    <a:cubicBezTo>
                      <a:pt x="11340" y="0"/>
                      <a:pt x="0" y="11347"/>
                      <a:pt x="0" y="32243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32779E56-031D-4707-88D0-9E9561817930}"/>
                  </a:ext>
                </a:extLst>
              </p:cNvPr>
              <p:cNvSpPr/>
              <p:nvPr/>
            </p:nvSpPr>
            <p:spPr>
              <a:xfrm>
                <a:off x="11037939" y="6474900"/>
                <a:ext cx="225078" cy="149260"/>
              </a:xfrm>
              <a:custGeom>
                <a:avLst/>
                <a:gdLst>
                  <a:gd name="connsiteX0" fmla="*/ 160600 w 225078"/>
                  <a:gd name="connsiteY0" fmla="*/ 100004 h 149260"/>
                  <a:gd name="connsiteX1" fmla="*/ 132539 w 225078"/>
                  <a:gd name="connsiteY1" fmla="*/ 0 h 149260"/>
                  <a:gd name="connsiteX2" fmla="*/ 92539 w 225078"/>
                  <a:gd name="connsiteY2" fmla="*/ 0 h 149260"/>
                  <a:gd name="connsiteX3" fmla="*/ 64478 w 225078"/>
                  <a:gd name="connsiteY3" fmla="*/ 100004 h 149260"/>
                  <a:gd name="connsiteX4" fmla="*/ 37009 w 225078"/>
                  <a:gd name="connsiteY4" fmla="*/ 0 h 149260"/>
                  <a:gd name="connsiteX5" fmla="*/ 0 w 225078"/>
                  <a:gd name="connsiteY5" fmla="*/ 0 h 149260"/>
                  <a:gd name="connsiteX6" fmla="*/ 44774 w 225078"/>
                  <a:gd name="connsiteY6" fmla="*/ 149260 h 149260"/>
                  <a:gd name="connsiteX7" fmla="*/ 81791 w 225078"/>
                  <a:gd name="connsiteY7" fmla="*/ 149260 h 149260"/>
                  <a:gd name="connsiteX8" fmla="*/ 112535 w 225078"/>
                  <a:gd name="connsiteY8" fmla="*/ 40900 h 149260"/>
                  <a:gd name="connsiteX9" fmla="*/ 143287 w 225078"/>
                  <a:gd name="connsiteY9" fmla="*/ 149260 h 149260"/>
                  <a:gd name="connsiteX10" fmla="*/ 180296 w 225078"/>
                  <a:gd name="connsiteY10" fmla="*/ 149260 h 149260"/>
                  <a:gd name="connsiteX11" fmla="*/ 225078 w 225078"/>
                  <a:gd name="connsiteY11" fmla="*/ 0 h 149260"/>
                  <a:gd name="connsiteX12" fmla="*/ 188361 w 225078"/>
                  <a:gd name="connsiteY12" fmla="*/ 0 h 149260"/>
                  <a:gd name="connsiteX13" fmla="*/ 160600 w 225078"/>
                  <a:gd name="connsiteY13" fmla="*/ 100004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25078" h="149260">
                    <a:moveTo>
                      <a:pt x="160600" y="100004"/>
                    </a:moveTo>
                    <a:lnTo>
                      <a:pt x="132539" y="0"/>
                    </a:lnTo>
                    <a:lnTo>
                      <a:pt x="92539" y="0"/>
                    </a:lnTo>
                    <a:lnTo>
                      <a:pt x="64478" y="100004"/>
                    </a:lnTo>
                    <a:lnTo>
                      <a:pt x="37009" y="0"/>
                    </a:lnTo>
                    <a:lnTo>
                      <a:pt x="0" y="0"/>
                    </a:lnTo>
                    <a:lnTo>
                      <a:pt x="44774" y="149260"/>
                    </a:lnTo>
                    <a:lnTo>
                      <a:pt x="81791" y="149260"/>
                    </a:lnTo>
                    <a:lnTo>
                      <a:pt x="112535" y="40900"/>
                    </a:lnTo>
                    <a:lnTo>
                      <a:pt x="143287" y="149260"/>
                    </a:lnTo>
                    <a:lnTo>
                      <a:pt x="180296" y="149260"/>
                    </a:lnTo>
                    <a:lnTo>
                      <a:pt x="225078" y="0"/>
                    </a:lnTo>
                    <a:lnTo>
                      <a:pt x="188361" y="0"/>
                    </a:lnTo>
                    <a:lnTo>
                      <a:pt x="160600" y="100004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0BFF7729-7133-4970-A896-8D9C036CC2FD}"/>
                  </a:ext>
                </a:extLst>
              </p:cNvPr>
              <p:cNvSpPr/>
              <p:nvPr/>
            </p:nvSpPr>
            <p:spPr>
              <a:xfrm>
                <a:off x="11264927" y="6471326"/>
                <a:ext cx="153166" cy="156417"/>
              </a:xfrm>
              <a:custGeom>
                <a:avLst/>
                <a:gdLst>
                  <a:gd name="connsiteX0" fmla="*/ 119108 w 153166"/>
                  <a:gd name="connsiteY0" fmla="*/ 19996 h 156417"/>
                  <a:gd name="connsiteX1" fmla="*/ 74334 w 153166"/>
                  <a:gd name="connsiteY1" fmla="*/ 0 h 156417"/>
                  <a:gd name="connsiteX2" fmla="*/ 0 w 153166"/>
                  <a:gd name="connsiteY2" fmla="*/ 78209 h 156417"/>
                  <a:gd name="connsiteX3" fmla="*/ 74334 w 153166"/>
                  <a:gd name="connsiteY3" fmla="*/ 156418 h 156417"/>
                  <a:gd name="connsiteX4" fmla="*/ 119108 w 153166"/>
                  <a:gd name="connsiteY4" fmla="*/ 135822 h 156417"/>
                  <a:gd name="connsiteX5" fmla="*/ 119108 w 153166"/>
                  <a:gd name="connsiteY5" fmla="*/ 152835 h 156417"/>
                  <a:gd name="connsiteX6" fmla="*/ 153167 w 153166"/>
                  <a:gd name="connsiteY6" fmla="*/ 152835 h 156417"/>
                  <a:gd name="connsiteX7" fmla="*/ 153167 w 153166"/>
                  <a:gd name="connsiteY7" fmla="*/ 3575 h 156417"/>
                  <a:gd name="connsiteX8" fmla="*/ 119140 w 153166"/>
                  <a:gd name="connsiteY8" fmla="*/ 3575 h 156417"/>
                  <a:gd name="connsiteX9" fmla="*/ 77909 w 153166"/>
                  <a:gd name="connsiteY9" fmla="*/ 124474 h 156417"/>
                  <a:gd name="connsiteX10" fmla="*/ 34926 w 153166"/>
                  <a:gd name="connsiteY10" fmla="*/ 78209 h 156417"/>
                  <a:gd name="connsiteX11" fmla="*/ 77909 w 153166"/>
                  <a:gd name="connsiteY11" fmla="*/ 31935 h 156417"/>
                  <a:gd name="connsiteX12" fmla="*/ 120900 w 153166"/>
                  <a:gd name="connsiteY12" fmla="*/ 78209 h 156417"/>
                  <a:gd name="connsiteX13" fmla="*/ 77909 w 153166"/>
                  <a:gd name="connsiteY13" fmla="*/ 1244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3166" h="156417">
                    <a:moveTo>
                      <a:pt x="119108" y="19996"/>
                    </a:moveTo>
                    <a:cubicBezTo>
                      <a:pt x="110752" y="8057"/>
                      <a:pt x="95230" y="0"/>
                      <a:pt x="74334" y="0"/>
                    </a:cubicBezTo>
                    <a:cubicBezTo>
                      <a:pt x="31044" y="0"/>
                      <a:pt x="0" y="32235"/>
                      <a:pt x="0" y="78209"/>
                    </a:cubicBezTo>
                    <a:cubicBezTo>
                      <a:pt x="0" y="124182"/>
                      <a:pt x="31044" y="156418"/>
                      <a:pt x="74334" y="156418"/>
                    </a:cubicBezTo>
                    <a:cubicBezTo>
                      <a:pt x="97313" y="156418"/>
                      <a:pt x="110752" y="147161"/>
                      <a:pt x="119108" y="135822"/>
                    </a:cubicBezTo>
                    <a:lnTo>
                      <a:pt x="119108" y="152835"/>
                    </a:lnTo>
                    <a:lnTo>
                      <a:pt x="153167" y="152835"/>
                    </a:lnTo>
                    <a:lnTo>
                      <a:pt x="153167" y="3575"/>
                    </a:lnTo>
                    <a:lnTo>
                      <a:pt x="119140" y="3575"/>
                    </a:lnTo>
                    <a:close/>
                    <a:moveTo>
                      <a:pt x="77909" y="124474"/>
                    </a:moveTo>
                    <a:cubicBezTo>
                      <a:pt x="52539" y="124474"/>
                      <a:pt x="34926" y="105970"/>
                      <a:pt x="34926" y="78209"/>
                    </a:cubicBezTo>
                    <a:cubicBezTo>
                      <a:pt x="34926" y="50448"/>
                      <a:pt x="52539" y="31935"/>
                      <a:pt x="77909" y="31935"/>
                    </a:cubicBezTo>
                    <a:cubicBezTo>
                      <a:pt x="103279" y="31935"/>
                      <a:pt x="120900" y="50448"/>
                      <a:pt x="120900" y="78209"/>
                    </a:cubicBezTo>
                    <a:cubicBezTo>
                      <a:pt x="120900" y="105970"/>
                      <a:pt x="103287" y="124474"/>
                      <a:pt x="77909" y="1244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18" name="Flight Mode" hidden="1">
            <a:extLst>
              <a:ext uri="{FF2B5EF4-FFF2-40B4-BE49-F238E27FC236}">
                <a16:creationId xmlns:a16="http://schemas.microsoft.com/office/drawing/2014/main" id="{A0060D9D-F166-4CB6-B129-FF4D2D156B2A}"/>
              </a:ext>
            </a:extLst>
          </p:cNvPr>
          <p:cNvSpPr/>
          <p:nvPr>
            <p:custDataLst>
              <p:custData r:id="rId1"/>
              <p:custData r:id="rId2"/>
              <p:custData r:id="rId3"/>
              <p:tags r:id="rId5"/>
            </p:custDataLst>
          </p:nvPr>
        </p:nvSpPr>
        <p:spPr>
          <a:xfrm>
            <a:off x="8021400" y="5366368"/>
            <a:ext cx="1981200" cy="7010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>
              <a:lnSpc>
                <a:spcPct val="120000"/>
              </a:lnSpc>
              <a:spcAft>
                <a:spcPts val="7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59825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/>
  <p:extLst>
    <p:ext uri="{DCECCB84-F9BA-43D5-87BE-67443E8EF086}">
      <p15:sldGuideLst xmlns:p15="http://schemas.microsoft.com/office/powerpoint/2012/main">
        <p15:guide id="1" pos="228">
          <p15:clr>
            <a:srgbClr val="547EBF"/>
          </p15:clr>
        </p15:guide>
        <p15:guide id="2" orient="horz" pos="1793">
          <p15:clr>
            <a:srgbClr val="547EBF"/>
          </p15:clr>
        </p15:guide>
        <p15:guide id="3" pos="6350">
          <p15:clr>
            <a:srgbClr val="547EBF"/>
          </p15:clr>
        </p15:guide>
        <p15:guide id="4" orient="horz" pos="3078">
          <p15:clr>
            <a:srgbClr val="547EBF"/>
          </p15:clr>
        </p15:guide>
        <p15:guide id="5" orient="horz" pos="3323">
          <p15:clr>
            <a:srgbClr val="547EBF"/>
          </p15:clr>
        </p15:guide>
        <p15:guide id="7" orient="horz" pos="3874">
          <p15:clr>
            <a:srgbClr val="547EBF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ntents over Text" preserve="1">
  <p:cSld name="3 Contents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873E0B9-972B-4EE9-AAD6-90E3A7CE1984}"/>
              </a:ext>
            </a:extLst>
          </p:cNvPr>
          <p:cNvSpPr/>
          <p:nvPr/>
        </p:nvSpPr>
        <p:spPr>
          <a:xfrm>
            <a:off x="361200" y="1387800"/>
            <a:ext cx="3693600" cy="272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4D284DD-F64B-4980-926D-5AA011A5E851}"/>
              </a:ext>
            </a:extLst>
          </p:cNvPr>
          <p:cNvSpPr/>
          <p:nvPr/>
        </p:nvSpPr>
        <p:spPr>
          <a:xfrm>
            <a:off x="4249200" y="1387800"/>
            <a:ext cx="3693600" cy="272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194261B-520D-40B2-9E32-E8724EE7516B}"/>
              </a:ext>
            </a:extLst>
          </p:cNvPr>
          <p:cNvSpPr/>
          <p:nvPr/>
        </p:nvSpPr>
        <p:spPr>
          <a:xfrm>
            <a:off x="8137200" y="1387800"/>
            <a:ext cx="3693600" cy="272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/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4C4A97BA-E398-4A90-AC04-44F38D59B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200" y="221400"/>
            <a:ext cx="11468100" cy="48662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C36C25D8-ABBB-44DB-B2D5-58DF6B78A784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361200" y="707400"/>
            <a:ext cx="11468100" cy="290513"/>
          </a:xfrm>
        </p:spPr>
        <p:txBody>
          <a:bodyPr tIns="5080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baseline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223FB0B2-C602-4E64-898C-8A5C35D7A7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1200" y="4303800"/>
            <a:ext cx="3692850" cy="1749337"/>
          </a:xfrm>
        </p:spPr>
        <p:txBody>
          <a:bodyPr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0475DEDF-299E-4BFB-B57C-6C11B6D89F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49200" y="4303800"/>
            <a:ext cx="3692850" cy="1749337"/>
          </a:xfrm>
        </p:spPr>
        <p:txBody>
          <a:bodyPr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BCED38B0-1624-4BD2-8753-92BF612B4D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37200" y="4303800"/>
            <a:ext cx="3692850" cy="1749337"/>
          </a:xfrm>
        </p:spPr>
        <p:txBody>
          <a:bodyPr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1" name="Content Placeholder 21">
            <a:extLst>
              <a:ext uri="{FF2B5EF4-FFF2-40B4-BE49-F238E27FC236}">
                <a16:creationId xmlns:a16="http://schemas.microsoft.com/office/drawing/2014/main" id="{26551A99-EF1B-45EB-B385-09C7416E87A1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361200" y="1387800"/>
            <a:ext cx="3692850" cy="2722563"/>
          </a:xfrm>
          <a:solidFill>
            <a:schemeClr val="bg2"/>
          </a:solidFill>
          <a:ln>
            <a:noFill/>
          </a:ln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2" name="Content Placeholder 22">
            <a:extLst>
              <a:ext uri="{FF2B5EF4-FFF2-40B4-BE49-F238E27FC236}">
                <a16:creationId xmlns:a16="http://schemas.microsoft.com/office/drawing/2014/main" id="{A5A8B03D-8A5A-4C12-8FF4-6B91140BEAB3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49200" y="1387800"/>
            <a:ext cx="3692850" cy="2722563"/>
          </a:xfrm>
          <a:solidFill>
            <a:schemeClr val="bg2"/>
          </a:solidFill>
          <a:ln>
            <a:noFill/>
          </a:ln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3" name="Content Placeholder 23">
            <a:extLst>
              <a:ext uri="{FF2B5EF4-FFF2-40B4-BE49-F238E27FC236}">
                <a16:creationId xmlns:a16="http://schemas.microsoft.com/office/drawing/2014/main" id="{E64B865A-4E1D-4441-9739-39C1C7A379A3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8137200" y="1387800"/>
            <a:ext cx="3692850" cy="2722563"/>
          </a:xfrm>
          <a:solidFill>
            <a:schemeClr val="bg2"/>
          </a:solidFill>
          <a:ln>
            <a:noFill/>
          </a:ln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4" name="Layout Support" hidden="1">
            <a:extLst>
              <a:ext uri="{FF2B5EF4-FFF2-40B4-BE49-F238E27FC236}">
                <a16:creationId xmlns:a16="http://schemas.microsoft.com/office/drawing/2014/main" id="{F4E23913-8BD1-4C9F-9730-2643269D0298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S11330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9214C-C739-4412-9AA2-D3541ABCCB1E}"/>
              </a:ext>
            </a:extLst>
          </p:cNvPr>
          <p:cNvSpPr>
            <a:spLocks noGrp="1"/>
          </p:cNvSpPr>
          <p:nvPr>
            <p:ph type="dt" sz="half" idx="24"/>
          </p:nvPr>
        </p:nvSpPr>
        <p:spPr/>
        <p:txBody>
          <a:bodyPr/>
          <a:lstStyle/>
          <a:p>
            <a:fld id="{740C0C78-E87D-4D95-8211-EE3FC34688DB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1B785B-C9C3-4D45-8421-9748E72356D8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C4FC97-E9E5-4D00-938D-0C949C4DD0D7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867285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orient="horz" pos="874">
          <p15:clr>
            <a:srgbClr val="547EBF"/>
          </p15:clr>
        </p15:guide>
        <p15:guide id="2" orient="horz" pos="2589">
          <p15:clr>
            <a:srgbClr val="547EBF"/>
          </p15:clr>
        </p15:guide>
        <p15:guide id="3" orient="horz" pos="3813">
          <p15:clr>
            <a:srgbClr val="547EBF"/>
          </p15:clr>
        </p15:guide>
        <p15:guide id="4" orient="horz" pos="2711">
          <p15:clr>
            <a:srgbClr val="547EBF"/>
          </p15:clr>
        </p15:guide>
        <p15:guide id="5" pos="228">
          <p15:clr>
            <a:srgbClr val="547EBF"/>
          </p15:clr>
        </p15:guide>
        <p15:guide id="6" pos="7452">
          <p15:clr>
            <a:srgbClr val="547EBF"/>
          </p15:clr>
        </p15:guide>
        <p15:guide id="7" pos="2554">
          <p15:clr>
            <a:srgbClr val="547EBF"/>
          </p15:clr>
        </p15:guide>
        <p15:guide id="8" pos="2677">
          <p15:clr>
            <a:srgbClr val="547EBF"/>
          </p15:clr>
        </p15:guide>
        <p15:guide id="9" pos="5003">
          <p15:clr>
            <a:srgbClr val="547EBF"/>
          </p15:clr>
        </p15:guide>
        <p15:guide id="10" pos="5126">
          <p15:clr>
            <a:srgbClr val="547EBF"/>
          </p15:clr>
        </p15:guide>
        <p15:guide id="11" orient="horz" pos="3874">
          <p15:clr>
            <a:srgbClr val="547EBF"/>
          </p15:clr>
        </p15:guide>
        <p15:guide id="12" orient="horz" pos="3997">
          <p15:clr>
            <a:srgbClr val="547EBF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ntents over Text" preserve="1">
  <p:cSld name="4 Contents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3CD2D2-2519-4113-AE7A-DBE90434442F}"/>
              </a:ext>
            </a:extLst>
          </p:cNvPr>
          <p:cNvSpPr/>
          <p:nvPr/>
        </p:nvSpPr>
        <p:spPr>
          <a:xfrm>
            <a:off x="361200" y="1387800"/>
            <a:ext cx="2721600" cy="272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6139A6-C607-42BA-BBF4-F150401A35C0}"/>
              </a:ext>
            </a:extLst>
          </p:cNvPr>
          <p:cNvSpPr/>
          <p:nvPr/>
        </p:nvSpPr>
        <p:spPr>
          <a:xfrm>
            <a:off x="6193200" y="1387800"/>
            <a:ext cx="2721600" cy="272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EC99C0E-590D-4617-8391-0D34840309A6}"/>
              </a:ext>
            </a:extLst>
          </p:cNvPr>
          <p:cNvSpPr/>
          <p:nvPr/>
        </p:nvSpPr>
        <p:spPr>
          <a:xfrm>
            <a:off x="3277200" y="1387800"/>
            <a:ext cx="2721600" cy="272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2D0ED20-761B-42B7-9465-9ACF1A6AF587}"/>
              </a:ext>
            </a:extLst>
          </p:cNvPr>
          <p:cNvSpPr/>
          <p:nvPr/>
        </p:nvSpPr>
        <p:spPr>
          <a:xfrm>
            <a:off x="9109200" y="1387800"/>
            <a:ext cx="2721600" cy="272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/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4C4A97BA-E398-4A90-AC04-44F38D59B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200" y="221400"/>
            <a:ext cx="11468100" cy="48662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C36C25D8-ABBB-44DB-B2D5-58DF6B78A784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361200" y="702801"/>
            <a:ext cx="11468100" cy="290513"/>
          </a:xfrm>
        </p:spPr>
        <p:txBody>
          <a:bodyPr tIns="5080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baseline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223FB0B2-C602-4E64-898C-8A5C35D7A7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1200" y="4299201"/>
            <a:ext cx="2720851" cy="1749337"/>
          </a:xfrm>
        </p:spPr>
        <p:txBody>
          <a:bodyPr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0475DEDF-299E-4BFB-B57C-6C11B6D89F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277200" y="4299201"/>
            <a:ext cx="2720851" cy="1749337"/>
          </a:xfrm>
        </p:spPr>
        <p:txBody>
          <a:bodyPr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3" name="Text Placeholder 13">
            <a:extLst>
              <a:ext uri="{FF2B5EF4-FFF2-40B4-BE49-F238E27FC236}">
                <a16:creationId xmlns:a16="http://schemas.microsoft.com/office/drawing/2014/main" id="{BCED38B0-1624-4BD2-8753-92BF612B4D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93200" y="4299201"/>
            <a:ext cx="2720851" cy="1749337"/>
          </a:xfrm>
        </p:spPr>
        <p:txBody>
          <a:bodyPr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87492EF3-07F5-462C-A358-EA0FA68226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09200" y="4299201"/>
            <a:ext cx="2720851" cy="1749337"/>
          </a:xfrm>
        </p:spPr>
        <p:txBody>
          <a:bodyPr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1" name="Content Placeholder 21">
            <a:extLst>
              <a:ext uri="{FF2B5EF4-FFF2-40B4-BE49-F238E27FC236}">
                <a16:creationId xmlns:a16="http://schemas.microsoft.com/office/drawing/2014/main" id="{26551A99-EF1B-45EB-B385-09C7416E87A1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361200" y="1383201"/>
            <a:ext cx="2720851" cy="2722563"/>
          </a:xfrm>
          <a:solidFill>
            <a:schemeClr val="bg2"/>
          </a:solidFill>
          <a:ln>
            <a:noFill/>
          </a:ln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2" name="Content Placeholder 22">
            <a:extLst>
              <a:ext uri="{FF2B5EF4-FFF2-40B4-BE49-F238E27FC236}">
                <a16:creationId xmlns:a16="http://schemas.microsoft.com/office/drawing/2014/main" id="{A5A8B03D-8A5A-4C12-8FF4-6B91140BEAB3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3277200" y="1383201"/>
            <a:ext cx="2720851" cy="2722563"/>
          </a:xfrm>
          <a:solidFill>
            <a:schemeClr val="bg2"/>
          </a:solidFill>
          <a:ln>
            <a:noFill/>
          </a:ln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3" name="Content Placeholder 23">
            <a:extLst>
              <a:ext uri="{FF2B5EF4-FFF2-40B4-BE49-F238E27FC236}">
                <a16:creationId xmlns:a16="http://schemas.microsoft.com/office/drawing/2014/main" id="{E64B865A-4E1D-4441-9739-39C1C7A379A3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6193200" y="1383201"/>
            <a:ext cx="2720851" cy="2722563"/>
          </a:xfrm>
          <a:solidFill>
            <a:schemeClr val="bg2"/>
          </a:solidFill>
          <a:ln>
            <a:noFill/>
          </a:ln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4" name="Content Placeholder 24">
            <a:extLst>
              <a:ext uri="{FF2B5EF4-FFF2-40B4-BE49-F238E27FC236}">
                <a16:creationId xmlns:a16="http://schemas.microsoft.com/office/drawing/2014/main" id="{529EEB37-A411-4CB7-A38B-3FA1E543C5E9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9109200" y="1383201"/>
            <a:ext cx="2720851" cy="2722563"/>
          </a:xfrm>
          <a:solidFill>
            <a:schemeClr val="bg2"/>
          </a:solidFill>
          <a:ln>
            <a:noFill/>
          </a:ln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6" name="Layout Support" hidden="1">
            <a:extLst>
              <a:ext uri="{FF2B5EF4-FFF2-40B4-BE49-F238E27FC236}">
                <a16:creationId xmlns:a16="http://schemas.microsoft.com/office/drawing/2014/main" id="{14E5BAC6-C77D-490E-8D4B-FD7EE150824F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S11440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C98E6-9128-4736-983A-6AA763A385EF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F290DBE1-C98B-4105-8491-F2EF814FC883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DD8B0D-F44E-412A-B581-21795CC1A43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FC68C4-31B7-4B22-BE58-67697FDF33EC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402644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orient="horz" pos="874">
          <p15:clr>
            <a:srgbClr val="547EBF"/>
          </p15:clr>
        </p15:guide>
        <p15:guide id="2" orient="horz" pos="2589">
          <p15:clr>
            <a:srgbClr val="547EBF"/>
          </p15:clr>
        </p15:guide>
        <p15:guide id="3" orient="horz" pos="3813">
          <p15:clr>
            <a:srgbClr val="547EBF"/>
          </p15:clr>
        </p15:guide>
        <p15:guide id="4" orient="horz" pos="2711">
          <p15:clr>
            <a:srgbClr val="547EBF"/>
          </p15:clr>
        </p15:guide>
        <p15:guide id="5" pos="228">
          <p15:clr>
            <a:srgbClr val="547EBF"/>
          </p15:clr>
        </p15:guide>
        <p15:guide id="6" pos="7452">
          <p15:clr>
            <a:srgbClr val="547EBF"/>
          </p15:clr>
        </p15:guide>
        <p15:guide id="7" pos="1942">
          <p15:clr>
            <a:srgbClr val="547EBF"/>
          </p15:clr>
        </p15:guide>
        <p15:guide id="8" pos="2064">
          <p15:clr>
            <a:srgbClr val="547EBF"/>
          </p15:clr>
        </p15:guide>
        <p15:guide id="9" pos="3779">
          <p15:clr>
            <a:srgbClr val="547EBF"/>
          </p15:clr>
        </p15:guide>
        <p15:guide id="10" pos="3901">
          <p15:clr>
            <a:srgbClr val="547EBF"/>
          </p15:clr>
        </p15:guide>
        <p15:guide id="11" pos="5616">
          <p15:clr>
            <a:srgbClr val="547EBF"/>
          </p15:clr>
        </p15:guide>
        <p15:guide id="12" pos="5738">
          <p15:clr>
            <a:srgbClr val="547EBF"/>
          </p15:clr>
        </p15:guide>
        <p15:guide id="13" orient="horz" pos="3874">
          <p15:clr>
            <a:srgbClr val="547EBF"/>
          </p15:clr>
        </p15:guide>
        <p15:guide id="14" orient="horz" pos="3997">
          <p15:clr>
            <a:srgbClr val="547EBF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ayout Support" hidden="1">
            <a:extLst>
              <a:ext uri="{FF2B5EF4-FFF2-40B4-BE49-F238E27FC236}">
                <a16:creationId xmlns:a16="http://schemas.microsoft.com/office/drawing/2014/main" id="{46790C16-BCD5-4B07-9EA5-3B69285F9739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S00000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BCA23D-685A-4A56-BF02-D1B28433F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91C-1320-479A-9472-FB9B4A527EFB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7DB658-9AE4-4F44-9DEB-5E897E7A3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CA47B40-711D-4456-8202-123DEAC06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8953720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228">
          <p15:clr>
            <a:srgbClr val="547EBF"/>
          </p15:clr>
        </p15:guide>
        <p15:guide id="2" orient="horz" pos="139">
          <p15:clr>
            <a:srgbClr val="547EBF"/>
          </p15:clr>
        </p15:guide>
        <p15:guide id="3" pos="7452">
          <p15:clr>
            <a:srgbClr val="547EBF"/>
          </p15:clr>
        </p15:guide>
        <p15:guide id="4" orient="horz" pos="3874">
          <p15:clr>
            <a:srgbClr val="547EBF"/>
          </p15:clr>
        </p15:guide>
        <p15:guide id="5" orient="horz" pos="3997">
          <p15:clr>
            <a:srgbClr val="547EBF"/>
          </p15:clr>
        </p15:guide>
        <p15:guide id="6" orient="horz" pos="4119">
          <p15:clr>
            <a:srgbClr val="547EBF"/>
          </p15:clr>
        </p15:guide>
        <p15:guide id="7" orient="horz" pos="874">
          <p15:clr>
            <a:srgbClr val="547EBF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B with Pic" preserve="1">
  <p:cSld name="Divider B with Pic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793BDDF0-4858-4DD7-81E8-30F6EB4BAE11}"/>
              </a:ext>
            </a:extLst>
          </p:cNvPr>
          <p:cNvSpPr/>
          <p:nvPr/>
        </p:nvSpPr>
        <p:spPr>
          <a:xfrm>
            <a:off x="9886800" y="6150600"/>
            <a:ext cx="2138400" cy="583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DFAF897-DF65-4A39-AD79-9594B3D4E98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0" y="0"/>
            <a:ext cx="12189619" cy="6858000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</p:spPr>
        <p:txBody>
          <a:bodyPr wrap="square" bIns="2916000" anchor="ctr" anchorCtr="1">
            <a:noAutofit/>
          </a:bodyPr>
          <a:lstStyle>
            <a:lvl1pPr>
              <a:defRPr baseline="0">
                <a:latin typeface="+mn-lt"/>
                <a:cs typeface="+mn-cs"/>
              </a:defRPr>
            </a:lvl1pPr>
          </a:lstStyle>
          <a:p>
            <a:r>
              <a:rPr lang="en-US" dirty="0"/>
              <a:t>Click on area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43FD78-2E05-4215-BFE0-6760A59C33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7" y="2748600"/>
            <a:ext cx="7942263" cy="2655118"/>
          </a:xfrm>
          <a:solidFill>
            <a:schemeClr val="tx2"/>
          </a:solidFill>
        </p:spPr>
        <p:txBody>
          <a:bodyPr lIns="352800" tIns="874800" bIns="291600">
            <a:spAutoFit/>
          </a:bodyPr>
          <a:lstStyle>
            <a:lvl1pPr algn="l" defTabSz="9720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1" i="0" kern="12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 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82680172-3F37-4709-8853-23CBCE7DD9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1200" y="2942637"/>
            <a:ext cx="1623075" cy="583563"/>
          </a:xfrm>
        </p:spPr>
        <p:txBody>
          <a:bodyPr wrap="none"/>
          <a:lstStyle>
            <a:lvl1pPr>
              <a:defRPr lang="en-US" sz="3200" b="0" kern="1200" baseline="0" dirty="0">
                <a:solidFill>
                  <a:srgbClr val="99A5B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377" rtl="0" eaLnBrk="1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FontTx/>
              <a:buNone/>
            </a:pPr>
            <a:r>
              <a:rPr lang="en-US" dirty="0"/>
              <a:t>##</a:t>
            </a:r>
          </a:p>
        </p:txBody>
      </p:sp>
      <p:sp>
        <p:nvSpPr>
          <p:cNvPr id="9" name="MIO_AGENDA_IGNORE_NAVIGATION" hidden="1">
            <a:extLst>
              <a:ext uri="{FF2B5EF4-FFF2-40B4-BE49-F238E27FC236}">
                <a16:creationId xmlns:a16="http://schemas.microsoft.com/office/drawing/2014/main" id="{67C39D05-6ACC-4578-9863-604D4F04E651}"/>
              </a:ext>
            </a:extLst>
          </p:cNvPr>
          <p:cNvSpPr/>
          <p:nvPr/>
        </p:nvSpPr>
        <p:spPr>
          <a:xfrm>
            <a:off x="1134480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solidFill>
                <a:schemeClr val="tx1"/>
              </a:solidFill>
            </a:endParaRPr>
          </a:p>
        </p:txBody>
      </p:sp>
      <p:sp>
        <p:nvSpPr>
          <p:cNvPr id="10" name="MIO_AGENDA_IGNORE_CHAPTER_REFERENCE" hidden="1">
            <a:extLst>
              <a:ext uri="{FF2B5EF4-FFF2-40B4-BE49-F238E27FC236}">
                <a16:creationId xmlns:a16="http://schemas.microsoft.com/office/drawing/2014/main" id="{A2E01614-0846-47B5-BDA3-A1D145846EAD}"/>
              </a:ext>
            </a:extLst>
          </p:cNvPr>
          <p:cNvSpPr/>
          <p:nvPr/>
        </p:nvSpPr>
        <p:spPr>
          <a:xfrm>
            <a:off x="1105395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solidFill>
                <a:schemeClr val="tx1"/>
              </a:solidFill>
            </a:endParaRPr>
          </a:p>
        </p:txBody>
      </p:sp>
      <p:sp>
        <p:nvSpPr>
          <p:cNvPr id="11" name="Layout Support" hidden="1">
            <a:extLst>
              <a:ext uri="{FF2B5EF4-FFF2-40B4-BE49-F238E27FC236}">
                <a16:creationId xmlns:a16="http://schemas.microsoft.com/office/drawing/2014/main" id="{31D2B529-B650-4796-B7E6-B4C971ABA541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L11000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83D21FF-3078-44A2-B5F7-185C32E8F0D9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E6C1BDBC-00EC-48F6-8931-2E4FE6722D93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A6AB8FD-BEC4-4E50-B465-DB4BE4A7A349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4784D1F-D548-4A0D-924A-AD5C0148F299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18" name="Date Placeholder 8">
            <a:extLst>
              <a:ext uri="{FF2B5EF4-FFF2-40B4-BE49-F238E27FC236}">
                <a16:creationId xmlns:a16="http://schemas.microsoft.com/office/drawing/2014/main" id="{AEE5834D-03D7-444C-BCE1-1C130080741D}"/>
              </a:ext>
            </a:extLst>
          </p:cNvPr>
          <p:cNvSpPr txBox="1">
            <a:spLocks/>
          </p:cNvSpPr>
          <p:nvPr/>
        </p:nvSpPr>
        <p:spPr>
          <a:xfrm>
            <a:off x="10178400" y="6351918"/>
            <a:ext cx="3600" cy="3600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72000" rtl="0" eaLnBrk="1" latinLnBrk="0" hangingPunct="1">
              <a:defRPr sz="600" kern="1200" baseline="0">
                <a:noFill/>
                <a:latin typeface="+mn-lt"/>
                <a:ea typeface="+mn-ea"/>
                <a:cs typeface="+mn-cs"/>
              </a:defRPr>
            </a:lvl1pPr>
            <a:lvl2pPr marL="2916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832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48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64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580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496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412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28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A728B0-2EE8-4602-849F-D2D469FDAEE2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15" name="Flight Mode" hidden="1">
            <a:extLst>
              <a:ext uri="{FF2B5EF4-FFF2-40B4-BE49-F238E27FC236}">
                <a16:creationId xmlns:a16="http://schemas.microsoft.com/office/drawing/2014/main" id="{E71BAFC0-28F1-4220-8D1D-4288FC9DD783}"/>
              </a:ext>
            </a:extLst>
          </p:cNvPr>
          <p:cNvSpPr/>
          <p:nvPr>
            <p:custDataLst>
              <p:custData r:id="rId1"/>
              <p:custData r:id="rId2"/>
              <p:custData r:id="rId3"/>
              <p:tags r:id="rId5"/>
            </p:custDataLst>
          </p:nvPr>
        </p:nvSpPr>
        <p:spPr>
          <a:xfrm>
            <a:off x="9906000" y="6172200"/>
            <a:ext cx="1981200" cy="56071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lvl="0" algn="ctr" defTabSz="972000">
              <a:lnSpc>
                <a:spcPct val="120000"/>
              </a:lnSpc>
              <a:spcAft>
                <a:spcPts val="7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9564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/>
  <p:extLst>
    <p:ext uri="{DCECCB84-F9BA-43D5-87BE-67443E8EF086}">
      <p15:sldGuideLst xmlns:p15="http://schemas.microsoft.com/office/powerpoint/2012/main">
        <p15:guide id="1" orient="horz" pos="1731">
          <p15:clr>
            <a:srgbClr val="547EBF"/>
          </p15:clr>
        </p15:guide>
        <p15:guide id="2" pos="228">
          <p15:clr>
            <a:srgbClr val="547EBF"/>
          </p15:clr>
        </p15:guide>
        <p15:guide id="3" pos="5003">
          <p15:clr>
            <a:srgbClr val="547EBF"/>
          </p15:clr>
        </p15:guide>
        <p15:guide id="4" orient="horz" pos="2956">
          <p15:clr>
            <a:srgbClr val="547EBF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vider B with Pic&#10;- Dark -" preserve="1">
  <p:cSld name="Divider B with Pic&#10;- Dark -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hidden="1">
            <a:extLst>
              <a:ext uri="{FF2B5EF4-FFF2-40B4-BE49-F238E27FC236}">
                <a16:creationId xmlns:a16="http://schemas.microsoft.com/office/drawing/2014/main" id="{5D1A3C9D-FA64-4BE2-BFA1-D8CED7A77A66}"/>
              </a:ext>
            </a:extLst>
          </p:cNvPr>
          <p:cNvSpPr/>
          <p:nvPr/>
        </p:nvSpPr>
        <p:spPr>
          <a:xfrm>
            <a:off x="9886800" y="6150600"/>
            <a:ext cx="2138400" cy="583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55C34C80-C2F9-4545-B7CF-646DB17E4A89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  <a:noFill/>
        </p:spPr>
        <p:txBody>
          <a:bodyPr vert="horz" wrap="square" lIns="0" tIns="0" rIns="0" bIns="2916000" rtlCol="0" anchor="ctr" anchorCtr="1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on area to add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43FD78-2E05-4215-BFE0-6760A59C33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7" y="2748600"/>
            <a:ext cx="7942263" cy="2655118"/>
          </a:xfrm>
          <a:solidFill>
            <a:schemeClr val="tx2"/>
          </a:solidFill>
        </p:spPr>
        <p:txBody>
          <a:bodyPr lIns="352800" tIns="874800" bIns="291600">
            <a:spAutoFit/>
          </a:bodyPr>
          <a:lstStyle>
            <a:lvl1pPr algn="l" defTabSz="9720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b="1" i="0" kern="1200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 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82680172-3F37-4709-8853-23CBCE7DD9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1200" y="2942637"/>
            <a:ext cx="1623075" cy="583563"/>
          </a:xfrm>
        </p:spPr>
        <p:txBody>
          <a:bodyPr wrap="none"/>
          <a:lstStyle>
            <a:lvl1pPr>
              <a:defRPr lang="en-US" sz="3200" b="0" kern="1200" baseline="0" dirty="0">
                <a:solidFill>
                  <a:srgbClr val="99A5B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377" rtl="0" eaLnBrk="1" latinLnBrk="0" hangingPunct="1">
              <a:lnSpc>
                <a:spcPct val="120000"/>
              </a:lnSpc>
              <a:spcBef>
                <a:spcPts val="300"/>
              </a:spcBef>
              <a:spcAft>
                <a:spcPts val="600"/>
              </a:spcAft>
              <a:buFontTx/>
              <a:buNone/>
            </a:pPr>
            <a:r>
              <a:rPr lang="en-US" dirty="0"/>
              <a:t>##</a:t>
            </a:r>
          </a:p>
        </p:txBody>
      </p:sp>
      <p:sp>
        <p:nvSpPr>
          <p:cNvPr id="9" name="MIO_AGENDA_IGNORE_NAVIGATION" hidden="1">
            <a:extLst>
              <a:ext uri="{FF2B5EF4-FFF2-40B4-BE49-F238E27FC236}">
                <a16:creationId xmlns:a16="http://schemas.microsoft.com/office/drawing/2014/main" id="{67C39D05-6ACC-4578-9863-604D4F04E651}"/>
              </a:ext>
            </a:extLst>
          </p:cNvPr>
          <p:cNvSpPr/>
          <p:nvPr/>
        </p:nvSpPr>
        <p:spPr>
          <a:xfrm>
            <a:off x="1134480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solidFill>
                <a:schemeClr val="tx1"/>
              </a:solidFill>
            </a:endParaRPr>
          </a:p>
        </p:txBody>
      </p:sp>
      <p:sp>
        <p:nvSpPr>
          <p:cNvPr id="10" name="MIO_AGENDA_IGNORE_CHAPTER_REFERENCE" hidden="1">
            <a:extLst>
              <a:ext uri="{FF2B5EF4-FFF2-40B4-BE49-F238E27FC236}">
                <a16:creationId xmlns:a16="http://schemas.microsoft.com/office/drawing/2014/main" id="{A2E01614-0846-47B5-BDA3-A1D145846EAD}"/>
              </a:ext>
            </a:extLst>
          </p:cNvPr>
          <p:cNvSpPr/>
          <p:nvPr/>
        </p:nvSpPr>
        <p:spPr>
          <a:xfrm>
            <a:off x="1105395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solidFill>
                <a:schemeClr val="tx1"/>
              </a:solidFill>
            </a:endParaRPr>
          </a:p>
        </p:txBody>
      </p:sp>
      <p:sp>
        <p:nvSpPr>
          <p:cNvPr id="11" name="Layout Support" hidden="1">
            <a:extLst>
              <a:ext uri="{FF2B5EF4-FFF2-40B4-BE49-F238E27FC236}">
                <a16:creationId xmlns:a16="http://schemas.microsoft.com/office/drawing/2014/main" id="{2B726022-ACF2-4538-9A3B-79D0537F5387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D11000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FFD28A3-0057-45C9-933E-F1F8E9007C18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98C7EE83-58B4-4A4A-BE05-BDCA171C9C0C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43835C8-45A5-45C9-9339-AFD289290DD4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71A0EC3-26A6-4C28-9EF5-65C8EDF8F427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18" name="Date Placeholder 8">
            <a:extLst>
              <a:ext uri="{FF2B5EF4-FFF2-40B4-BE49-F238E27FC236}">
                <a16:creationId xmlns:a16="http://schemas.microsoft.com/office/drawing/2014/main" id="{285E683E-36BE-4472-867E-6657168BE1CA}"/>
              </a:ext>
            </a:extLst>
          </p:cNvPr>
          <p:cNvSpPr txBox="1">
            <a:spLocks/>
          </p:cNvSpPr>
          <p:nvPr/>
        </p:nvSpPr>
        <p:spPr>
          <a:xfrm>
            <a:off x="12142496" y="6817352"/>
            <a:ext cx="3600" cy="3600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defPPr>
              <a:defRPr lang="en-US"/>
            </a:defPPr>
            <a:lvl1pPr marL="0" algn="r" defTabSz="972000" rtl="0" eaLnBrk="1" latinLnBrk="0" hangingPunct="1">
              <a:defRPr sz="600" kern="1200" baseline="0">
                <a:noFill/>
                <a:latin typeface="+mn-lt"/>
                <a:ea typeface="+mn-ea"/>
                <a:cs typeface="+mn-cs"/>
              </a:defRPr>
            </a:lvl1pPr>
            <a:lvl2pPr marL="2916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832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48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664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580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496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412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32800" algn="l" defTabSz="972000" rtl="0" eaLnBrk="1" latinLnBrk="0" hangingPunct="1"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A728B0-2EE8-4602-849F-D2D469FDAEE2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15" name="Flight Mode" hidden="1">
            <a:extLst>
              <a:ext uri="{FF2B5EF4-FFF2-40B4-BE49-F238E27FC236}">
                <a16:creationId xmlns:a16="http://schemas.microsoft.com/office/drawing/2014/main" id="{3AEA97AA-692E-4683-9EC6-282863D695B9}"/>
              </a:ext>
            </a:extLst>
          </p:cNvPr>
          <p:cNvSpPr/>
          <p:nvPr>
            <p:custDataLst>
              <p:custData r:id="rId1"/>
              <p:custData r:id="rId2"/>
              <p:custData r:id="rId3"/>
              <p:tags r:id="rId5"/>
            </p:custDataLst>
          </p:nvPr>
        </p:nvSpPr>
        <p:spPr>
          <a:xfrm>
            <a:off x="9906000" y="6172200"/>
            <a:ext cx="1981200" cy="5607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lvl="0" algn="ctr" defTabSz="972000">
              <a:lnSpc>
                <a:spcPct val="120000"/>
              </a:lnSpc>
              <a:spcAft>
                <a:spcPts val="7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4280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/>
  <p:extLst>
    <p:ext uri="{DCECCB84-F9BA-43D5-87BE-67443E8EF086}">
      <p15:sldGuideLst xmlns:p15="http://schemas.microsoft.com/office/powerpoint/2012/main">
        <p15:guide id="1" pos="5003">
          <p15:clr>
            <a:srgbClr val="FFFFFF"/>
          </p15:clr>
        </p15:guide>
        <p15:guide id="2" orient="horz" pos="1731">
          <p15:clr>
            <a:srgbClr val="FFFFFF"/>
          </p15:clr>
        </p15:guide>
        <p15:guide id="3" pos="228">
          <p15:clr>
            <a:srgbClr val="FFFFFF"/>
          </p15:clr>
        </p15:guide>
        <p15:guide id="4" orient="horz" pos="2956">
          <p15:clr>
            <a:srgbClr val="FFFFFF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&#10;- Light -" preserve="1">
  <p:cSld name="Closing Slide&#10;- Light -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IO_VALID_LAYOUT" hidden="1">
            <a:extLst>
              <a:ext uri="{FF2B5EF4-FFF2-40B4-BE49-F238E27FC236}">
                <a16:creationId xmlns:a16="http://schemas.microsoft.com/office/drawing/2014/main" id="{B0B4D747-F844-4C31-803F-20135C1BBA7C}"/>
              </a:ext>
            </a:extLst>
          </p:cNvPr>
          <p:cNvSpPr/>
          <p:nvPr/>
        </p:nvSpPr>
        <p:spPr>
          <a:xfrm>
            <a:off x="11640300" y="220663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MIO_AGENDA_LAST_SLIDE" hidden="1">
            <a:extLst>
              <a:ext uri="{FF2B5EF4-FFF2-40B4-BE49-F238E27FC236}">
                <a16:creationId xmlns:a16="http://schemas.microsoft.com/office/drawing/2014/main" id="{0BAEC3C0-5AAF-45B5-A591-6C7647E9FF66}"/>
              </a:ext>
            </a:extLst>
          </p:cNvPr>
          <p:cNvSpPr/>
          <p:nvPr/>
        </p:nvSpPr>
        <p:spPr>
          <a:xfrm>
            <a:off x="1163565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MIO_AGENDA_IGNORE_NAVIGATION" hidden="1">
            <a:extLst>
              <a:ext uri="{FF2B5EF4-FFF2-40B4-BE49-F238E27FC236}">
                <a16:creationId xmlns:a16="http://schemas.microsoft.com/office/drawing/2014/main" id="{DB5F91EE-C393-4FFB-ADC5-A85F49BC152D}"/>
              </a:ext>
            </a:extLst>
          </p:cNvPr>
          <p:cNvSpPr/>
          <p:nvPr/>
        </p:nvSpPr>
        <p:spPr>
          <a:xfrm>
            <a:off x="1134480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MIO_AGENDA_IGNORE_CHAPTER_REFERENCE" hidden="1">
            <a:extLst>
              <a:ext uri="{FF2B5EF4-FFF2-40B4-BE49-F238E27FC236}">
                <a16:creationId xmlns:a16="http://schemas.microsoft.com/office/drawing/2014/main" id="{EEF9B0CF-3D06-4472-AEFC-2E2B2B0EDDBB}"/>
              </a:ext>
            </a:extLst>
          </p:cNvPr>
          <p:cNvSpPr/>
          <p:nvPr/>
        </p:nvSpPr>
        <p:spPr>
          <a:xfrm>
            <a:off x="1105395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7" name="Background">
            <a:extLst>
              <a:ext uri="{FF2B5EF4-FFF2-40B4-BE49-F238E27FC236}">
                <a16:creationId xmlns:a16="http://schemas.microsoft.com/office/drawing/2014/main" id="{1B3D9E8E-469A-4EA9-BF21-36697E32A62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/>
          </a:p>
        </p:txBody>
      </p:sp>
      <p:sp>
        <p:nvSpPr>
          <p:cNvPr id="12" name="Layout Support" hidden="1">
            <a:extLst>
              <a:ext uri="{FF2B5EF4-FFF2-40B4-BE49-F238E27FC236}">
                <a16:creationId xmlns:a16="http://schemas.microsoft.com/office/drawing/2014/main" id="{FE1C0F6C-C183-4824-B2F6-43BFBDA8A489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L00000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3DB05D-4AD4-4A0F-80D0-C27F09291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3D92-EAD9-4928-8F5E-43D6C0BBDA8E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CA95A03A-C550-4EF8-9C11-CE4F0F3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645302F4-8D2D-4B2F-BFD7-4EA091DB1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C9924C9-3E7F-4E60-ABD9-9DA79E2B571A}"/>
              </a:ext>
            </a:extLst>
          </p:cNvPr>
          <p:cNvGrpSpPr>
            <a:grpSpLocks noChangeAspect="1"/>
          </p:cNvGrpSpPr>
          <p:nvPr/>
        </p:nvGrpSpPr>
        <p:grpSpPr>
          <a:xfrm>
            <a:off x="3082800" y="2457000"/>
            <a:ext cx="6026400" cy="1223725"/>
            <a:chOff x="10178400" y="6351918"/>
            <a:chExt cx="1652360" cy="335529"/>
          </a:xfrm>
        </p:grpSpPr>
        <p:sp>
          <p:nvSpPr>
            <p:cNvPr id="18" name="Date Placeholder 8">
              <a:extLst>
                <a:ext uri="{FF2B5EF4-FFF2-40B4-BE49-F238E27FC236}">
                  <a16:creationId xmlns:a16="http://schemas.microsoft.com/office/drawing/2014/main" id="{A56AC832-D5E5-459E-A74C-763D9FD9F0AA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0178400" y="6351918"/>
              <a:ext cx="3600" cy="3600"/>
            </a:xfrm>
            <a:prstGeom prst="rect">
              <a:avLst/>
            </a:prstGeom>
          </p:spPr>
          <p:txBody>
            <a:bodyPr vert="horz" wrap="none" lIns="0" tIns="0" rIns="0" bIns="0" rtlCol="0" anchor="b" anchorCtr="0"/>
            <a:lstStyle>
              <a:defPPr>
                <a:defRPr lang="en-US"/>
              </a:defPPr>
              <a:lvl1pPr marL="0" algn="r" defTabSz="972000" rtl="0" eaLnBrk="1" latinLnBrk="0" hangingPunct="1">
                <a:defRPr sz="600" kern="1200" baseline="0">
                  <a:noFill/>
                  <a:latin typeface="+mn-lt"/>
                  <a:ea typeface="+mn-ea"/>
                  <a:cs typeface="+mn-cs"/>
                </a:defRPr>
              </a:lvl1pPr>
              <a:lvl2pPr marL="291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83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74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664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4580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749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041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332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04A728B0-2EE8-4602-849F-D2D469FDAEE2}" type="datetime1">
                <a:rPr lang="en-US"/>
                <a:pPr/>
                <a:t>4/25/23</a:t>
              </a:fld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BBBC5A2-7844-4EC7-99F1-2A1B0C9A8064}"/>
                </a:ext>
              </a:extLst>
            </p:cNvPr>
            <p:cNvSpPr/>
            <p:nvPr/>
          </p:nvSpPr>
          <p:spPr>
            <a:xfrm>
              <a:off x="10178400" y="6415204"/>
              <a:ext cx="271343" cy="208956"/>
            </a:xfrm>
            <a:custGeom>
              <a:avLst/>
              <a:gdLst>
                <a:gd name="connsiteX0" fmla="*/ 147461 w 271343"/>
                <a:gd name="connsiteY0" fmla="*/ 76118 h 208956"/>
                <a:gd name="connsiteX1" fmla="*/ 63287 w 271343"/>
                <a:gd name="connsiteY1" fmla="*/ 0 h 208956"/>
                <a:gd name="connsiteX2" fmla="*/ 0 w 271343"/>
                <a:gd name="connsiteY2" fmla="*/ 0 h 208956"/>
                <a:gd name="connsiteX3" fmla="*/ 123891 w 271343"/>
                <a:gd name="connsiteY3" fmla="*/ 132839 h 208956"/>
                <a:gd name="connsiteX4" fmla="*/ 208065 w 271343"/>
                <a:gd name="connsiteY4" fmla="*/ 208956 h 208956"/>
                <a:gd name="connsiteX5" fmla="*/ 271344 w 271343"/>
                <a:gd name="connsiteY5" fmla="*/ 208956 h 208956"/>
                <a:gd name="connsiteX6" fmla="*/ 147461 w 271343"/>
                <a:gd name="connsiteY6" fmla="*/ 76118 h 20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1343" h="208956">
                  <a:moveTo>
                    <a:pt x="147461" y="76118"/>
                  </a:moveTo>
                  <a:cubicBezTo>
                    <a:pt x="103587" y="64778"/>
                    <a:pt x="63287" y="50448"/>
                    <a:pt x="63287" y="0"/>
                  </a:cubicBezTo>
                  <a:lnTo>
                    <a:pt x="0" y="0"/>
                  </a:lnTo>
                  <a:cubicBezTo>
                    <a:pt x="0" y="94622"/>
                    <a:pt x="61795" y="117017"/>
                    <a:pt x="123891" y="132839"/>
                  </a:cubicBezTo>
                  <a:cubicBezTo>
                    <a:pt x="167765" y="144178"/>
                    <a:pt x="208065" y="154405"/>
                    <a:pt x="208065" y="208956"/>
                  </a:cubicBezTo>
                  <a:lnTo>
                    <a:pt x="271344" y="208956"/>
                  </a:lnTo>
                  <a:cubicBezTo>
                    <a:pt x="271344" y="113474"/>
                    <a:pt x="208657" y="91939"/>
                    <a:pt x="147461" y="76118"/>
                  </a:cubicBezTo>
                  <a:close/>
                </a:path>
              </a:pathLst>
            </a:custGeom>
            <a:gradFill>
              <a:gsLst>
                <a:gs pos="9000">
                  <a:schemeClr val="accent1"/>
                </a:gs>
                <a:gs pos="97000">
                  <a:schemeClr val="accent2"/>
                </a:gs>
              </a:gsLst>
              <a:lin ang="0" scaled="0"/>
            </a:gradFill>
            <a:ln w="7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9AA3258-0E88-4920-BB74-0EE684AF0A69}"/>
                </a:ext>
              </a:extLst>
            </p:cNvPr>
            <p:cNvGrpSpPr/>
            <p:nvPr userDrawn="1"/>
          </p:nvGrpSpPr>
          <p:grpSpPr>
            <a:xfrm>
              <a:off x="10229447" y="6351918"/>
              <a:ext cx="1601313" cy="335529"/>
              <a:chOff x="10229447" y="6351918"/>
              <a:chExt cx="1601313" cy="335529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D121489E-DD05-4C53-9DC8-63B7606978BC}"/>
                  </a:ext>
                </a:extLst>
              </p:cNvPr>
              <p:cNvSpPr/>
              <p:nvPr/>
            </p:nvSpPr>
            <p:spPr>
              <a:xfrm>
                <a:off x="10229447" y="6624161"/>
                <a:ext cx="157033" cy="63286"/>
              </a:xfrm>
              <a:custGeom>
                <a:avLst/>
                <a:gdLst>
                  <a:gd name="connsiteX0" fmla="*/ 0 w 157033"/>
                  <a:gd name="connsiteY0" fmla="*/ 63287 h 63286"/>
                  <a:gd name="connsiteX1" fmla="*/ 93115 w 157033"/>
                  <a:gd name="connsiteY1" fmla="*/ 63287 h 63286"/>
                  <a:gd name="connsiteX2" fmla="*/ 157033 w 157033"/>
                  <a:gd name="connsiteY2" fmla="*/ 0 h 63286"/>
                  <a:gd name="connsiteX3" fmla="*/ 0 w 157033"/>
                  <a:gd name="connsiteY3" fmla="*/ 0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033" h="63286">
                    <a:moveTo>
                      <a:pt x="0" y="63287"/>
                    </a:moveTo>
                    <a:lnTo>
                      <a:pt x="93115" y="63287"/>
                    </a:lnTo>
                    <a:cubicBezTo>
                      <a:pt x="128041" y="63287"/>
                      <a:pt x="157033" y="36417"/>
                      <a:pt x="1570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835D4D64-AA07-44C1-9C43-8A207E6FC194}"/>
                  </a:ext>
                </a:extLst>
              </p:cNvPr>
              <p:cNvSpPr/>
              <p:nvPr/>
            </p:nvSpPr>
            <p:spPr>
              <a:xfrm>
                <a:off x="10241686" y="6351918"/>
                <a:ext cx="156717" cy="63286"/>
              </a:xfrm>
              <a:custGeom>
                <a:avLst/>
                <a:gdLst>
                  <a:gd name="connsiteX0" fmla="*/ 156718 w 156717"/>
                  <a:gd name="connsiteY0" fmla="*/ 0 h 63286"/>
                  <a:gd name="connsiteX1" fmla="*/ 63879 w 156717"/>
                  <a:gd name="connsiteY1" fmla="*/ 0 h 63286"/>
                  <a:gd name="connsiteX2" fmla="*/ 0 w 156717"/>
                  <a:gd name="connsiteY2" fmla="*/ 63287 h 63286"/>
                  <a:gd name="connsiteX3" fmla="*/ 156718 w 156717"/>
                  <a:gd name="connsiteY3" fmla="*/ 63287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6717" h="63286">
                    <a:moveTo>
                      <a:pt x="156718" y="0"/>
                    </a:moveTo>
                    <a:lnTo>
                      <a:pt x="63879" y="0"/>
                    </a:lnTo>
                    <a:cubicBezTo>
                      <a:pt x="28953" y="0"/>
                      <a:pt x="0" y="26869"/>
                      <a:pt x="0" y="63287"/>
                    </a:cubicBezTo>
                    <a:lnTo>
                      <a:pt x="156718" y="63287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5C02E610-5C72-476D-AD18-136D54CCD9B8}"/>
                  </a:ext>
                </a:extLst>
              </p:cNvPr>
              <p:cNvSpPr/>
              <p:nvPr/>
            </p:nvSpPr>
            <p:spPr>
              <a:xfrm>
                <a:off x="10517149" y="6471318"/>
                <a:ext cx="123882" cy="156417"/>
              </a:xfrm>
              <a:custGeom>
                <a:avLst/>
                <a:gdLst>
                  <a:gd name="connsiteX0" fmla="*/ 74034 w 123882"/>
                  <a:gd name="connsiteY0" fmla="*/ 63287 h 156417"/>
                  <a:gd name="connsiteX1" fmla="*/ 38524 w 123882"/>
                  <a:gd name="connsiteY1" fmla="*/ 44782 h 156417"/>
                  <a:gd name="connsiteX2" fmla="*/ 61211 w 123882"/>
                  <a:gd name="connsiteY2" fmla="*/ 31643 h 156417"/>
                  <a:gd name="connsiteX3" fmla="*/ 92855 w 123882"/>
                  <a:gd name="connsiteY3" fmla="*/ 50456 h 156417"/>
                  <a:gd name="connsiteX4" fmla="*/ 120916 w 123882"/>
                  <a:gd name="connsiteY4" fmla="*/ 33143 h 156417"/>
                  <a:gd name="connsiteX5" fmla="*/ 61211 w 123882"/>
                  <a:gd name="connsiteY5" fmla="*/ 0 h 156417"/>
                  <a:gd name="connsiteX6" fmla="*/ 4490 w 123882"/>
                  <a:gd name="connsiteY6" fmla="*/ 45966 h 156417"/>
                  <a:gd name="connsiteX7" fmla="*/ 54946 w 123882"/>
                  <a:gd name="connsiteY7" fmla="*/ 91340 h 156417"/>
                  <a:gd name="connsiteX8" fmla="*/ 89272 w 123882"/>
                  <a:gd name="connsiteY8" fmla="*/ 110144 h 156417"/>
                  <a:gd name="connsiteX9" fmla="*/ 64194 w 123882"/>
                  <a:gd name="connsiteY9" fmla="*/ 124774 h 156417"/>
                  <a:gd name="connsiteX10" fmla="*/ 31359 w 123882"/>
                  <a:gd name="connsiteY10" fmla="*/ 102387 h 156417"/>
                  <a:gd name="connsiteX11" fmla="*/ 0 w 123882"/>
                  <a:gd name="connsiteY11" fmla="*/ 119700 h 156417"/>
                  <a:gd name="connsiteX12" fmla="*/ 63287 w 123882"/>
                  <a:gd name="connsiteY12" fmla="*/ 156418 h 156417"/>
                  <a:gd name="connsiteX13" fmla="*/ 123883 w 123882"/>
                  <a:gd name="connsiteY13" fmla="*/ 108953 h 156417"/>
                  <a:gd name="connsiteX14" fmla="*/ 74034 w 123882"/>
                  <a:gd name="connsiteY14" fmla="*/ 63287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82" h="156417">
                    <a:moveTo>
                      <a:pt x="74034" y="63287"/>
                    </a:moveTo>
                    <a:cubicBezTo>
                      <a:pt x="48657" y="59404"/>
                      <a:pt x="38524" y="53439"/>
                      <a:pt x="38524" y="44782"/>
                    </a:cubicBezTo>
                    <a:cubicBezTo>
                      <a:pt x="38524" y="36125"/>
                      <a:pt x="49872" y="31643"/>
                      <a:pt x="61211" y="31643"/>
                    </a:cubicBezTo>
                    <a:cubicBezTo>
                      <a:pt x="73451" y="31643"/>
                      <a:pt x="86581" y="38217"/>
                      <a:pt x="92855" y="50456"/>
                    </a:cubicBezTo>
                    <a:lnTo>
                      <a:pt x="120916" y="33143"/>
                    </a:lnTo>
                    <a:cubicBezTo>
                      <a:pt x="109868" y="11647"/>
                      <a:pt x="90764" y="0"/>
                      <a:pt x="61211" y="0"/>
                    </a:cubicBezTo>
                    <a:cubicBezTo>
                      <a:pt x="30760" y="0"/>
                      <a:pt x="4490" y="18505"/>
                      <a:pt x="4490" y="45966"/>
                    </a:cubicBezTo>
                    <a:cubicBezTo>
                      <a:pt x="4490" y="71935"/>
                      <a:pt x="23003" y="86565"/>
                      <a:pt x="54946" y="91340"/>
                    </a:cubicBezTo>
                    <a:cubicBezTo>
                      <a:pt x="79124" y="95222"/>
                      <a:pt x="89272" y="100296"/>
                      <a:pt x="89272" y="110144"/>
                    </a:cubicBezTo>
                    <a:cubicBezTo>
                      <a:pt x="89272" y="118509"/>
                      <a:pt x="79716" y="124774"/>
                      <a:pt x="64194" y="124774"/>
                    </a:cubicBezTo>
                    <a:cubicBezTo>
                      <a:pt x="48972" y="124774"/>
                      <a:pt x="36733" y="114326"/>
                      <a:pt x="31359" y="102387"/>
                    </a:cubicBezTo>
                    <a:lnTo>
                      <a:pt x="0" y="119700"/>
                    </a:lnTo>
                    <a:cubicBezTo>
                      <a:pt x="8956" y="142387"/>
                      <a:pt x="33143" y="156418"/>
                      <a:pt x="63287" y="156418"/>
                    </a:cubicBezTo>
                    <a:cubicBezTo>
                      <a:pt x="97613" y="156418"/>
                      <a:pt x="123883" y="139104"/>
                      <a:pt x="123883" y="108953"/>
                    </a:cubicBezTo>
                    <a:cubicBezTo>
                      <a:pt x="123883" y="79708"/>
                      <a:pt x="104478" y="68069"/>
                      <a:pt x="74034" y="63287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C478774F-E58D-40F5-81EC-25795E730B20}"/>
                  </a:ext>
                </a:extLst>
              </p:cNvPr>
              <p:cNvSpPr/>
              <p:nvPr/>
            </p:nvSpPr>
            <p:spPr>
              <a:xfrm>
                <a:off x="10653950" y="6471326"/>
                <a:ext cx="159100" cy="156417"/>
              </a:xfrm>
              <a:custGeom>
                <a:avLst/>
                <a:gdLst>
                  <a:gd name="connsiteX0" fmla="*/ 79400 w 159100"/>
                  <a:gd name="connsiteY0" fmla="*/ 0 h 156417"/>
                  <a:gd name="connsiteX1" fmla="*/ 0 w 159100"/>
                  <a:gd name="connsiteY1" fmla="*/ 78209 h 156417"/>
                  <a:gd name="connsiteX2" fmla="*/ 79400 w 159100"/>
                  <a:gd name="connsiteY2" fmla="*/ 156418 h 156417"/>
                  <a:gd name="connsiteX3" fmla="*/ 159101 w 159100"/>
                  <a:gd name="connsiteY3" fmla="*/ 78209 h 156417"/>
                  <a:gd name="connsiteX4" fmla="*/ 79400 w 159100"/>
                  <a:gd name="connsiteY4" fmla="*/ 0 h 156417"/>
                  <a:gd name="connsiteX5" fmla="*/ 79400 w 159100"/>
                  <a:gd name="connsiteY5" fmla="*/ 124174 h 156417"/>
                  <a:gd name="connsiteX6" fmla="*/ 35210 w 159100"/>
                  <a:gd name="connsiteY6" fmla="*/ 78209 h 156417"/>
                  <a:gd name="connsiteX7" fmla="*/ 79400 w 159100"/>
                  <a:gd name="connsiteY7" fmla="*/ 32235 h 156417"/>
                  <a:gd name="connsiteX8" fmla="*/ 123875 w 159100"/>
                  <a:gd name="connsiteY8" fmla="*/ 78209 h 156417"/>
                  <a:gd name="connsiteX9" fmla="*/ 79400 w 159100"/>
                  <a:gd name="connsiteY9" fmla="*/ 1241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9100" h="156417">
                    <a:moveTo>
                      <a:pt x="79400" y="0"/>
                    </a:moveTo>
                    <a:cubicBezTo>
                      <a:pt x="33727" y="0"/>
                      <a:pt x="0" y="32535"/>
                      <a:pt x="0" y="78209"/>
                    </a:cubicBezTo>
                    <a:cubicBezTo>
                      <a:pt x="0" y="123882"/>
                      <a:pt x="33727" y="156418"/>
                      <a:pt x="79400" y="156418"/>
                    </a:cubicBezTo>
                    <a:cubicBezTo>
                      <a:pt x="125374" y="156418"/>
                      <a:pt x="159101" y="123882"/>
                      <a:pt x="159101" y="78209"/>
                    </a:cubicBezTo>
                    <a:cubicBezTo>
                      <a:pt x="159101" y="32535"/>
                      <a:pt x="125374" y="0"/>
                      <a:pt x="79400" y="0"/>
                    </a:cubicBezTo>
                    <a:close/>
                    <a:moveTo>
                      <a:pt x="79400" y="124174"/>
                    </a:moveTo>
                    <a:cubicBezTo>
                      <a:pt x="53731" y="124174"/>
                      <a:pt x="35210" y="105370"/>
                      <a:pt x="35210" y="78209"/>
                    </a:cubicBezTo>
                    <a:cubicBezTo>
                      <a:pt x="35210" y="51048"/>
                      <a:pt x="53723" y="32235"/>
                      <a:pt x="79400" y="32235"/>
                    </a:cubicBezTo>
                    <a:cubicBezTo>
                      <a:pt x="105078" y="32235"/>
                      <a:pt x="123875" y="51040"/>
                      <a:pt x="123875" y="78209"/>
                    </a:cubicBezTo>
                    <a:cubicBezTo>
                      <a:pt x="123875" y="105378"/>
                      <a:pt x="105070" y="124174"/>
                      <a:pt x="79400" y="1241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FA12B51C-1DC3-4040-82E8-EBB00CD95F1B}"/>
                  </a:ext>
                </a:extLst>
              </p:cNvPr>
              <p:cNvSpPr/>
              <p:nvPr/>
            </p:nvSpPr>
            <p:spPr>
              <a:xfrm>
                <a:off x="11540312" y="6471326"/>
                <a:ext cx="152274" cy="156417"/>
              </a:xfrm>
              <a:custGeom>
                <a:avLst/>
                <a:gdLst>
                  <a:gd name="connsiteX0" fmla="*/ 77017 w 152274"/>
                  <a:gd name="connsiteY0" fmla="*/ 0 h 156417"/>
                  <a:gd name="connsiteX1" fmla="*/ 0 w 152274"/>
                  <a:gd name="connsiteY1" fmla="*/ 78209 h 156417"/>
                  <a:gd name="connsiteX2" fmla="*/ 77017 w 152274"/>
                  <a:gd name="connsiteY2" fmla="*/ 156418 h 156417"/>
                  <a:gd name="connsiteX3" fmla="*/ 144179 w 152274"/>
                  <a:gd name="connsiteY3" fmla="*/ 125966 h 156417"/>
                  <a:gd name="connsiteX4" fmla="*/ 117349 w 152274"/>
                  <a:gd name="connsiteY4" fmla="*/ 105970 h 156417"/>
                  <a:gd name="connsiteX5" fmla="*/ 77049 w 152274"/>
                  <a:gd name="connsiteY5" fmla="*/ 125374 h 156417"/>
                  <a:gd name="connsiteX6" fmla="*/ 34958 w 152274"/>
                  <a:gd name="connsiteY6" fmla="*/ 88057 h 156417"/>
                  <a:gd name="connsiteX7" fmla="*/ 152275 w 152274"/>
                  <a:gd name="connsiteY7" fmla="*/ 88057 h 156417"/>
                  <a:gd name="connsiteX8" fmla="*/ 152275 w 152274"/>
                  <a:gd name="connsiteY8" fmla="*/ 75218 h 156417"/>
                  <a:gd name="connsiteX9" fmla="*/ 77017 w 152274"/>
                  <a:gd name="connsiteY9" fmla="*/ 0 h 156417"/>
                  <a:gd name="connsiteX10" fmla="*/ 36717 w 152274"/>
                  <a:gd name="connsiteY10" fmla="*/ 59720 h 156417"/>
                  <a:gd name="connsiteX11" fmla="*/ 77017 w 152274"/>
                  <a:gd name="connsiteY11" fmla="*/ 29868 h 156417"/>
                  <a:gd name="connsiteX12" fmla="*/ 117017 w 152274"/>
                  <a:gd name="connsiteY12" fmla="*/ 59720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2274" h="156417">
                    <a:moveTo>
                      <a:pt x="77017" y="0"/>
                    </a:moveTo>
                    <a:cubicBezTo>
                      <a:pt x="31343" y="0"/>
                      <a:pt x="0" y="32535"/>
                      <a:pt x="0" y="78209"/>
                    </a:cubicBezTo>
                    <a:cubicBezTo>
                      <a:pt x="0" y="123882"/>
                      <a:pt x="31343" y="156418"/>
                      <a:pt x="77017" y="156418"/>
                    </a:cubicBezTo>
                    <a:cubicBezTo>
                      <a:pt x="110452" y="156418"/>
                      <a:pt x="129257" y="145070"/>
                      <a:pt x="144179" y="125966"/>
                    </a:cubicBezTo>
                    <a:lnTo>
                      <a:pt x="117349" y="105970"/>
                    </a:lnTo>
                    <a:cubicBezTo>
                      <a:pt x="108392" y="117609"/>
                      <a:pt x="96753" y="125374"/>
                      <a:pt x="77049" y="125374"/>
                    </a:cubicBezTo>
                    <a:cubicBezTo>
                      <a:pt x="54062" y="125374"/>
                      <a:pt x="38240" y="110444"/>
                      <a:pt x="34958" y="88057"/>
                    </a:cubicBezTo>
                    <a:lnTo>
                      <a:pt x="152275" y="88057"/>
                    </a:lnTo>
                    <a:lnTo>
                      <a:pt x="152275" y="75218"/>
                    </a:lnTo>
                    <a:cubicBezTo>
                      <a:pt x="152243" y="31044"/>
                      <a:pt x="121791" y="0"/>
                      <a:pt x="77017" y="0"/>
                    </a:cubicBezTo>
                    <a:close/>
                    <a:moveTo>
                      <a:pt x="36717" y="59720"/>
                    </a:moveTo>
                    <a:cubicBezTo>
                      <a:pt x="42691" y="41815"/>
                      <a:pt x="57013" y="29868"/>
                      <a:pt x="77017" y="29868"/>
                    </a:cubicBezTo>
                    <a:cubicBezTo>
                      <a:pt x="98513" y="29868"/>
                      <a:pt x="112527" y="43283"/>
                      <a:pt x="117017" y="59720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FF5AE7E4-8684-4724-87D2-6462421C89F4}"/>
                  </a:ext>
                </a:extLst>
              </p:cNvPr>
              <p:cNvSpPr/>
              <p:nvPr/>
            </p:nvSpPr>
            <p:spPr>
              <a:xfrm>
                <a:off x="11711644" y="6474900"/>
                <a:ext cx="60311" cy="57912"/>
              </a:xfrm>
              <a:custGeom>
                <a:avLst/>
                <a:gdLst>
                  <a:gd name="connsiteX0" fmla="*/ 23894 w 60311"/>
                  <a:gd name="connsiteY0" fmla="*/ 0 h 57912"/>
                  <a:gd name="connsiteX1" fmla="*/ 0 w 60311"/>
                  <a:gd name="connsiteY1" fmla="*/ 57913 h 57912"/>
                  <a:gd name="connsiteX2" fmla="*/ 13415 w 60311"/>
                  <a:gd name="connsiteY2" fmla="*/ 57913 h 57912"/>
                  <a:gd name="connsiteX3" fmla="*/ 18489 w 60311"/>
                  <a:gd name="connsiteY3" fmla="*/ 44782 h 57912"/>
                  <a:gd name="connsiteX4" fmla="*/ 41823 w 60311"/>
                  <a:gd name="connsiteY4" fmla="*/ 44782 h 57912"/>
                  <a:gd name="connsiteX5" fmla="*/ 46897 w 60311"/>
                  <a:gd name="connsiteY5" fmla="*/ 57913 h 57912"/>
                  <a:gd name="connsiteX6" fmla="*/ 60312 w 60311"/>
                  <a:gd name="connsiteY6" fmla="*/ 57913 h 57912"/>
                  <a:gd name="connsiteX7" fmla="*/ 36433 w 60311"/>
                  <a:gd name="connsiteY7" fmla="*/ 0 h 57912"/>
                  <a:gd name="connsiteX8" fmla="*/ 22703 w 60311"/>
                  <a:gd name="connsiteY8" fmla="*/ 34050 h 57912"/>
                  <a:gd name="connsiteX9" fmla="*/ 30160 w 60311"/>
                  <a:gd name="connsiteY9" fmla="*/ 14322 h 57912"/>
                  <a:gd name="connsiteX10" fmla="*/ 37625 w 60311"/>
                  <a:gd name="connsiteY10" fmla="*/ 34050 h 5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0311" h="57912">
                    <a:moveTo>
                      <a:pt x="23894" y="0"/>
                    </a:moveTo>
                    <a:lnTo>
                      <a:pt x="0" y="57913"/>
                    </a:lnTo>
                    <a:lnTo>
                      <a:pt x="13415" y="57913"/>
                    </a:lnTo>
                    <a:lnTo>
                      <a:pt x="18489" y="44782"/>
                    </a:lnTo>
                    <a:lnTo>
                      <a:pt x="41823" y="44782"/>
                    </a:lnTo>
                    <a:lnTo>
                      <a:pt x="46897" y="57913"/>
                    </a:lnTo>
                    <a:lnTo>
                      <a:pt x="60312" y="57913"/>
                    </a:lnTo>
                    <a:lnTo>
                      <a:pt x="36433" y="0"/>
                    </a:lnTo>
                    <a:close/>
                    <a:moveTo>
                      <a:pt x="22703" y="34050"/>
                    </a:moveTo>
                    <a:lnTo>
                      <a:pt x="30160" y="14322"/>
                    </a:lnTo>
                    <a:lnTo>
                      <a:pt x="37625" y="3405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3B7D16D6-9CD5-4981-8118-07295C1C528E}"/>
                  </a:ext>
                </a:extLst>
              </p:cNvPr>
              <p:cNvSpPr/>
              <p:nvPr/>
            </p:nvSpPr>
            <p:spPr>
              <a:xfrm>
                <a:off x="10815252" y="6415204"/>
                <a:ext cx="211639" cy="208956"/>
              </a:xfrm>
              <a:custGeom>
                <a:avLst/>
                <a:gdLst>
                  <a:gd name="connsiteX0" fmla="*/ 169848 w 211639"/>
                  <a:gd name="connsiteY0" fmla="*/ 15522 h 208956"/>
                  <a:gd name="connsiteX1" fmla="*/ 135814 w 211639"/>
                  <a:gd name="connsiteY1" fmla="*/ 15522 h 208956"/>
                  <a:gd name="connsiteX2" fmla="*/ 135814 w 211639"/>
                  <a:gd name="connsiteY2" fmla="*/ 59712 h 208956"/>
                  <a:gd name="connsiteX3" fmla="*/ 65070 w 211639"/>
                  <a:gd name="connsiteY3" fmla="*/ 59712 h 208956"/>
                  <a:gd name="connsiteX4" fmla="*/ 65070 w 211639"/>
                  <a:gd name="connsiteY4" fmla="*/ 31935 h 208956"/>
                  <a:gd name="connsiteX5" fmla="*/ 106270 w 211639"/>
                  <a:gd name="connsiteY5" fmla="*/ 31935 h 208956"/>
                  <a:gd name="connsiteX6" fmla="*/ 106270 w 211639"/>
                  <a:gd name="connsiteY6" fmla="*/ 0 h 208956"/>
                  <a:gd name="connsiteX7" fmla="*/ 63579 w 211639"/>
                  <a:gd name="connsiteY7" fmla="*/ 0 h 208956"/>
                  <a:gd name="connsiteX8" fmla="*/ 31044 w 211639"/>
                  <a:gd name="connsiteY8" fmla="*/ 31935 h 208956"/>
                  <a:gd name="connsiteX9" fmla="*/ 31044 w 211639"/>
                  <a:gd name="connsiteY9" fmla="*/ 59696 h 208956"/>
                  <a:gd name="connsiteX10" fmla="*/ 0 w 211639"/>
                  <a:gd name="connsiteY10" fmla="*/ 59696 h 208956"/>
                  <a:gd name="connsiteX11" fmla="*/ 0 w 211639"/>
                  <a:gd name="connsiteY11" fmla="*/ 91639 h 208956"/>
                  <a:gd name="connsiteX12" fmla="*/ 31044 w 211639"/>
                  <a:gd name="connsiteY12" fmla="*/ 91639 h 208956"/>
                  <a:gd name="connsiteX13" fmla="*/ 31044 w 211639"/>
                  <a:gd name="connsiteY13" fmla="*/ 208956 h 208956"/>
                  <a:gd name="connsiteX14" fmla="*/ 65070 w 211639"/>
                  <a:gd name="connsiteY14" fmla="*/ 208956 h 208956"/>
                  <a:gd name="connsiteX15" fmla="*/ 65070 w 211639"/>
                  <a:gd name="connsiteY15" fmla="*/ 91639 h 208956"/>
                  <a:gd name="connsiteX16" fmla="*/ 135814 w 211639"/>
                  <a:gd name="connsiteY16" fmla="*/ 91639 h 208956"/>
                  <a:gd name="connsiteX17" fmla="*/ 135814 w 211639"/>
                  <a:gd name="connsiteY17" fmla="*/ 176713 h 208956"/>
                  <a:gd name="connsiteX18" fmla="*/ 168357 w 211639"/>
                  <a:gd name="connsiteY18" fmla="*/ 208956 h 208956"/>
                  <a:gd name="connsiteX19" fmla="*/ 211640 w 211639"/>
                  <a:gd name="connsiteY19" fmla="*/ 208956 h 208956"/>
                  <a:gd name="connsiteX20" fmla="*/ 211640 w 211639"/>
                  <a:gd name="connsiteY20" fmla="*/ 176713 h 208956"/>
                  <a:gd name="connsiteX21" fmla="*/ 169817 w 211639"/>
                  <a:gd name="connsiteY21" fmla="*/ 176713 h 208956"/>
                  <a:gd name="connsiteX22" fmla="*/ 169817 w 211639"/>
                  <a:gd name="connsiteY22" fmla="*/ 91639 h 208956"/>
                  <a:gd name="connsiteX23" fmla="*/ 211640 w 211639"/>
                  <a:gd name="connsiteY23" fmla="*/ 91639 h 208956"/>
                  <a:gd name="connsiteX24" fmla="*/ 211640 w 211639"/>
                  <a:gd name="connsiteY24" fmla="*/ 59696 h 208956"/>
                  <a:gd name="connsiteX25" fmla="*/ 169817 w 211639"/>
                  <a:gd name="connsiteY25" fmla="*/ 59696 h 208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11639" h="208956">
                    <a:moveTo>
                      <a:pt x="169848" y="15522"/>
                    </a:moveTo>
                    <a:lnTo>
                      <a:pt x="135814" y="15522"/>
                    </a:lnTo>
                    <a:lnTo>
                      <a:pt x="135814" y="59712"/>
                    </a:lnTo>
                    <a:lnTo>
                      <a:pt x="65070" y="59712"/>
                    </a:lnTo>
                    <a:lnTo>
                      <a:pt x="65070" y="31935"/>
                    </a:lnTo>
                    <a:lnTo>
                      <a:pt x="106270" y="31935"/>
                    </a:lnTo>
                    <a:lnTo>
                      <a:pt x="106270" y="0"/>
                    </a:lnTo>
                    <a:lnTo>
                      <a:pt x="63579" y="0"/>
                    </a:lnTo>
                    <a:cubicBezTo>
                      <a:pt x="42683" y="0"/>
                      <a:pt x="31044" y="11340"/>
                      <a:pt x="31044" y="31935"/>
                    </a:cubicBezTo>
                    <a:lnTo>
                      <a:pt x="31044" y="59696"/>
                    </a:lnTo>
                    <a:lnTo>
                      <a:pt x="0" y="59696"/>
                    </a:lnTo>
                    <a:lnTo>
                      <a:pt x="0" y="91639"/>
                    </a:lnTo>
                    <a:lnTo>
                      <a:pt x="31044" y="91639"/>
                    </a:lnTo>
                    <a:lnTo>
                      <a:pt x="31044" y="208956"/>
                    </a:lnTo>
                    <a:lnTo>
                      <a:pt x="65070" y="208956"/>
                    </a:lnTo>
                    <a:lnTo>
                      <a:pt x="65070" y="91639"/>
                    </a:lnTo>
                    <a:lnTo>
                      <a:pt x="135814" y="91639"/>
                    </a:lnTo>
                    <a:lnTo>
                      <a:pt x="135814" y="176713"/>
                    </a:lnTo>
                    <a:cubicBezTo>
                      <a:pt x="135814" y="197609"/>
                      <a:pt x="147161" y="208956"/>
                      <a:pt x="168357" y="208956"/>
                    </a:cubicBezTo>
                    <a:lnTo>
                      <a:pt x="211640" y="208956"/>
                    </a:lnTo>
                    <a:lnTo>
                      <a:pt x="211640" y="176713"/>
                    </a:lnTo>
                    <a:lnTo>
                      <a:pt x="169817" y="176713"/>
                    </a:lnTo>
                    <a:lnTo>
                      <a:pt x="169817" y="91639"/>
                    </a:lnTo>
                    <a:lnTo>
                      <a:pt x="211640" y="91639"/>
                    </a:lnTo>
                    <a:lnTo>
                      <a:pt x="211640" y="59696"/>
                    </a:lnTo>
                    <a:lnTo>
                      <a:pt x="169817" y="59696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144564D0-8836-4E85-85B9-25B4A3B66E23}"/>
                  </a:ext>
                </a:extLst>
              </p:cNvPr>
              <p:cNvSpPr/>
              <p:nvPr/>
            </p:nvSpPr>
            <p:spPr>
              <a:xfrm>
                <a:off x="11773447" y="6474009"/>
                <a:ext cx="57313" cy="59704"/>
              </a:xfrm>
              <a:custGeom>
                <a:avLst/>
                <a:gdLst>
                  <a:gd name="connsiteX0" fmla="*/ 26270 w 57313"/>
                  <a:gd name="connsiteY0" fmla="*/ 28361 h 59704"/>
                  <a:gd name="connsiteX1" fmla="*/ 26270 w 57313"/>
                  <a:gd name="connsiteY1" fmla="*/ 37909 h 59704"/>
                  <a:gd name="connsiteX2" fmla="*/ 44774 w 57313"/>
                  <a:gd name="connsiteY2" fmla="*/ 37909 h 59704"/>
                  <a:gd name="connsiteX3" fmla="*/ 29552 w 57313"/>
                  <a:gd name="connsiteY3" fmla="*/ 48657 h 59704"/>
                  <a:gd name="connsiteX4" fmla="*/ 11639 w 57313"/>
                  <a:gd name="connsiteY4" fmla="*/ 29852 h 59704"/>
                  <a:gd name="connsiteX5" fmla="*/ 29252 w 57313"/>
                  <a:gd name="connsiteY5" fmla="*/ 11048 h 59704"/>
                  <a:gd name="connsiteX6" fmla="*/ 44182 w 57313"/>
                  <a:gd name="connsiteY6" fmla="*/ 18805 h 59704"/>
                  <a:gd name="connsiteX7" fmla="*/ 54031 w 57313"/>
                  <a:gd name="connsiteY7" fmla="*/ 12239 h 59704"/>
                  <a:gd name="connsiteX8" fmla="*/ 29252 w 57313"/>
                  <a:gd name="connsiteY8" fmla="*/ 0 h 59704"/>
                  <a:gd name="connsiteX9" fmla="*/ 0 w 57313"/>
                  <a:gd name="connsiteY9" fmla="*/ 29852 h 59704"/>
                  <a:gd name="connsiteX10" fmla="*/ 29252 w 57313"/>
                  <a:gd name="connsiteY10" fmla="*/ 59704 h 59704"/>
                  <a:gd name="connsiteX11" fmla="*/ 57313 w 57313"/>
                  <a:gd name="connsiteY11" fmla="*/ 31643 h 59704"/>
                  <a:gd name="connsiteX12" fmla="*/ 57313 w 57313"/>
                  <a:gd name="connsiteY12" fmla="*/ 28361 h 59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313" h="59704">
                    <a:moveTo>
                      <a:pt x="26270" y="28361"/>
                    </a:moveTo>
                    <a:lnTo>
                      <a:pt x="26270" y="37909"/>
                    </a:lnTo>
                    <a:lnTo>
                      <a:pt x="44774" y="37909"/>
                    </a:lnTo>
                    <a:cubicBezTo>
                      <a:pt x="42691" y="43882"/>
                      <a:pt x="38209" y="48657"/>
                      <a:pt x="29552" y="48657"/>
                    </a:cubicBezTo>
                    <a:cubicBezTo>
                      <a:pt x="18805" y="48657"/>
                      <a:pt x="11639" y="40300"/>
                      <a:pt x="11639" y="29852"/>
                    </a:cubicBezTo>
                    <a:cubicBezTo>
                      <a:pt x="11639" y="19404"/>
                      <a:pt x="19104" y="11048"/>
                      <a:pt x="29252" y="11048"/>
                    </a:cubicBezTo>
                    <a:cubicBezTo>
                      <a:pt x="37017" y="11048"/>
                      <a:pt x="41491" y="14630"/>
                      <a:pt x="44182" y="18805"/>
                    </a:cubicBezTo>
                    <a:lnTo>
                      <a:pt x="54031" y="12239"/>
                    </a:lnTo>
                    <a:cubicBezTo>
                      <a:pt x="49556" y="4774"/>
                      <a:pt x="40900" y="0"/>
                      <a:pt x="29252" y="0"/>
                    </a:cubicBezTo>
                    <a:cubicBezTo>
                      <a:pt x="12539" y="0"/>
                      <a:pt x="0" y="13415"/>
                      <a:pt x="0" y="29852"/>
                    </a:cubicBezTo>
                    <a:cubicBezTo>
                      <a:pt x="0" y="46289"/>
                      <a:pt x="11939" y="59704"/>
                      <a:pt x="29252" y="59704"/>
                    </a:cubicBezTo>
                    <a:cubicBezTo>
                      <a:pt x="45974" y="59704"/>
                      <a:pt x="57313" y="48057"/>
                      <a:pt x="57313" y="31643"/>
                    </a:cubicBezTo>
                    <a:lnTo>
                      <a:pt x="57313" y="28361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82D2409-E894-4290-A014-CF59547B8467}"/>
                  </a:ext>
                </a:extLst>
              </p:cNvPr>
              <p:cNvSpPr/>
              <p:nvPr/>
            </p:nvSpPr>
            <p:spPr>
              <a:xfrm>
                <a:off x="11444758" y="6474900"/>
                <a:ext cx="90447" cy="149260"/>
              </a:xfrm>
              <a:custGeom>
                <a:avLst/>
                <a:gdLst>
                  <a:gd name="connsiteX0" fmla="*/ 0 w 90447"/>
                  <a:gd name="connsiteY0" fmla="*/ 32243 h 149260"/>
                  <a:gd name="connsiteX1" fmla="*/ 0 w 90447"/>
                  <a:gd name="connsiteY1" fmla="*/ 149260 h 149260"/>
                  <a:gd name="connsiteX2" fmla="*/ 34026 w 90447"/>
                  <a:gd name="connsiteY2" fmla="*/ 149260 h 149260"/>
                  <a:gd name="connsiteX3" fmla="*/ 34026 w 90447"/>
                  <a:gd name="connsiteY3" fmla="*/ 32243 h 149260"/>
                  <a:gd name="connsiteX4" fmla="*/ 90448 w 90447"/>
                  <a:gd name="connsiteY4" fmla="*/ 32243 h 149260"/>
                  <a:gd name="connsiteX5" fmla="*/ 90448 w 90447"/>
                  <a:gd name="connsiteY5" fmla="*/ 0 h 149260"/>
                  <a:gd name="connsiteX6" fmla="*/ 32519 w 90447"/>
                  <a:gd name="connsiteY6" fmla="*/ 0 h 149260"/>
                  <a:gd name="connsiteX7" fmla="*/ 0 w 90447"/>
                  <a:gd name="connsiteY7" fmla="*/ 32243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447" h="149260">
                    <a:moveTo>
                      <a:pt x="0" y="32243"/>
                    </a:moveTo>
                    <a:lnTo>
                      <a:pt x="0" y="149260"/>
                    </a:lnTo>
                    <a:lnTo>
                      <a:pt x="34026" y="149260"/>
                    </a:lnTo>
                    <a:lnTo>
                      <a:pt x="34026" y="32243"/>
                    </a:lnTo>
                    <a:lnTo>
                      <a:pt x="90448" y="32243"/>
                    </a:lnTo>
                    <a:lnTo>
                      <a:pt x="90448" y="0"/>
                    </a:lnTo>
                    <a:lnTo>
                      <a:pt x="32519" y="0"/>
                    </a:lnTo>
                    <a:cubicBezTo>
                      <a:pt x="11340" y="0"/>
                      <a:pt x="0" y="11347"/>
                      <a:pt x="0" y="32243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AB49E7F3-0E47-48B4-B2D1-B0BF63773364}"/>
                  </a:ext>
                </a:extLst>
              </p:cNvPr>
              <p:cNvSpPr/>
              <p:nvPr/>
            </p:nvSpPr>
            <p:spPr>
              <a:xfrm>
                <a:off x="11037939" y="6474900"/>
                <a:ext cx="225078" cy="149260"/>
              </a:xfrm>
              <a:custGeom>
                <a:avLst/>
                <a:gdLst>
                  <a:gd name="connsiteX0" fmla="*/ 160600 w 225078"/>
                  <a:gd name="connsiteY0" fmla="*/ 100004 h 149260"/>
                  <a:gd name="connsiteX1" fmla="*/ 132539 w 225078"/>
                  <a:gd name="connsiteY1" fmla="*/ 0 h 149260"/>
                  <a:gd name="connsiteX2" fmla="*/ 92539 w 225078"/>
                  <a:gd name="connsiteY2" fmla="*/ 0 h 149260"/>
                  <a:gd name="connsiteX3" fmla="*/ 64478 w 225078"/>
                  <a:gd name="connsiteY3" fmla="*/ 100004 h 149260"/>
                  <a:gd name="connsiteX4" fmla="*/ 37009 w 225078"/>
                  <a:gd name="connsiteY4" fmla="*/ 0 h 149260"/>
                  <a:gd name="connsiteX5" fmla="*/ 0 w 225078"/>
                  <a:gd name="connsiteY5" fmla="*/ 0 h 149260"/>
                  <a:gd name="connsiteX6" fmla="*/ 44774 w 225078"/>
                  <a:gd name="connsiteY6" fmla="*/ 149260 h 149260"/>
                  <a:gd name="connsiteX7" fmla="*/ 81791 w 225078"/>
                  <a:gd name="connsiteY7" fmla="*/ 149260 h 149260"/>
                  <a:gd name="connsiteX8" fmla="*/ 112535 w 225078"/>
                  <a:gd name="connsiteY8" fmla="*/ 40900 h 149260"/>
                  <a:gd name="connsiteX9" fmla="*/ 143287 w 225078"/>
                  <a:gd name="connsiteY9" fmla="*/ 149260 h 149260"/>
                  <a:gd name="connsiteX10" fmla="*/ 180296 w 225078"/>
                  <a:gd name="connsiteY10" fmla="*/ 149260 h 149260"/>
                  <a:gd name="connsiteX11" fmla="*/ 225078 w 225078"/>
                  <a:gd name="connsiteY11" fmla="*/ 0 h 149260"/>
                  <a:gd name="connsiteX12" fmla="*/ 188361 w 225078"/>
                  <a:gd name="connsiteY12" fmla="*/ 0 h 149260"/>
                  <a:gd name="connsiteX13" fmla="*/ 160600 w 225078"/>
                  <a:gd name="connsiteY13" fmla="*/ 100004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25078" h="149260">
                    <a:moveTo>
                      <a:pt x="160600" y="100004"/>
                    </a:moveTo>
                    <a:lnTo>
                      <a:pt x="132539" y="0"/>
                    </a:lnTo>
                    <a:lnTo>
                      <a:pt x="92539" y="0"/>
                    </a:lnTo>
                    <a:lnTo>
                      <a:pt x="64478" y="100004"/>
                    </a:lnTo>
                    <a:lnTo>
                      <a:pt x="37009" y="0"/>
                    </a:lnTo>
                    <a:lnTo>
                      <a:pt x="0" y="0"/>
                    </a:lnTo>
                    <a:lnTo>
                      <a:pt x="44774" y="149260"/>
                    </a:lnTo>
                    <a:lnTo>
                      <a:pt x="81791" y="149260"/>
                    </a:lnTo>
                    <a:lnTo>
                      <a:pt x="112535" y="40900"/>
                    </a:lnTo>
                    <a:lnTo>
                      <a:pt x="143287" y="149260"/>
                    </a:lnTo>
                    <a:lnTo>
                      <a:pt x="180296" y="149260"/>
                    </a:lnTo>
                    <a:lnTo>
                      <a:pt x="225078" y="0"/>
                    </a:lnTo>
                    <a:lnTo>
                      <a:pt x="188361" y="0"/>
                    </a:lnTo>
                    <a:lnTo>
                      <a:pt x="160600" y="100004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9764B68-44C1-4DF6-9563-74C0B661EE42}"/>
                  </a:ext>
                </a:extLst>
              </p:cNvPr>
              <p:cNvSpPr/>
              <p:nvPr/>
            </p:nvSpPr>
            <p:spPr>
              <a:xfrm>
                <a:off x="11264927" y="6471326"/>
                <a:ext cx="153166" cy="156417"/>
              </a:xfrm>
              <a:custGeom>
                <a:avLst/>
                <a:gdLst>
                  <a:gd name="connsiteX0" fmla="*/ 119108 w 153166"/>
                  <a:gd name="connsiteY0" fmla="*/ 19996 h 156417"/>
                  <a:gd name="connsiteX1" fmla="*/ 74334 w 153166"/>
                  <a:gd name="connsiteY1" fmla="*/ 0 h 156417"/>
                  <a:gd name="connsiteX2" fmla="*/ 0 w 153166"/>
                  <a:gd name="connsiteY2" fmla="*/ 78209 h 156417"/>
                  <a:gd name="connsiteX3" fmla="*/ 74334 w 153166"/>
                  <a:gd name="connsiteY3" fmla="*/ 156418 h 156417"/>
                  <a:gd name="connsiteX4" fmla="*/ 119108 w 153166"/>
                  <a:gd name="connsiteY4" fmla="*/ 135822 h 156417"/>
                  <a:gd name="connsiteX5" fmla="*/ 119108 w 153166"/>
                  <a:gd name="connsiteY5" fmla="*/ 152835 h 156417"/>
                  <a:gd name="connsiteX6" fmla="*/ 153167 w 153166"/>
                  <a:gd name="connsiteY6" fmla="*/ 152835 h 156417"/>
                  <a:gd name="connsiteX7" fmla="*/ 153167 w 153166"/>
                  <a:gd name="connsiteY7" fmla="*/ 3575 h 156417"/>
                  <a:gd name="connsiteX8" fmla="*/ 119140 w 153166"/>
                  <a:gd name="connsiteY8" fmla="*/ 3575 h 156417"/>
                  <a:gd name="connsiteX9" fmla="*/ 77909 w 153166"/>
                  <a:gd name="connsiteY9" fmla="*/ 124474 h 156417"/>
                  <a:gd name="connsiteX10" fmla="*/ 34926 w 153166"/>
                  <a:gd name="connsiteY10" fmla="*/ 78209 h 156417"/>
                  <a:gd name="connsiteX11" fmla="*/ 77909 w 153166"/>
                  <a:gd name="connsiteY11" fmla="*/ 31935 h 156417"/>
                  <a:gd name="connsiteX12" fmla="*/ 120900 w 153166"/>
                  <a:gd name="connsiteY12" fmla="*/ 78209 h 156417"/>
                  <a:gd name="connsiteX13" fmla="*/ 77909 w 153166"/>
                  <a:gd name="connsiteY13" fmla="*/ 1244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3166" h="156417">
                    <a:moveTo>
                      <a:pt x="119108" y="19996"/>
                    </a:moveTo>
                    <a:cubicBezTo>
                      <a:pt x="110752" y="8057"/>
                      <a:pt x="95230" y="0"/>
                      <a:pt x="74334" y="0"/>
                    </a:cubicBezTo>
                    <a:cubicBezTo>
                      <a:pt x="31044" y="0"/>
                      <a:pt x="0" y="32235"/>
                      <a:pt x="0" y="78209"/>
                    </a:cubicBezTo>
                    <a:cubicBezTo>
                      <a:pt x="0" y="124182"/>
                      <a:pt x="31044" y="156418"/>
                      <a:pt x="74334" y="156418"/>
                    </a:cubicBezTo>
                    <a:cubicBezTo>
                      <a:pt x="97313" y="156418"/>
                      <a:pt x="110752" y="147161"/>
                      <a:pt x="119108" y="135822"/>
                    </a:cubicBezTo>
                    <a:lnTo>
                      <a:pt x="119108" y="152835"/>
                    </a:lnTo>
                    <a:lnTo>
                      <a:pt x="153167" y="152835"/>
                    </a:lnTo>
                    <a:lnTo>
                      <a:pt x="153167" y="3575"/>
                    </a:lnTo>
                    <a:lnTo>
                      <a:pt x="119140" y="3575"/>
                    </a:lnTo>
                    <a:close/>
                    <a:moveTo>
                      <a:pt x="77909" y="124474"/>
                    </a:moveTo>
                    <a:cubicBezTo>
                      <a:pt x="52539" y="124474"/>
                      <a:pt x="34926" y="105970"/>
                      <a:pt x="34926" y="78209"/>
                    </a:cubicBezTo>
                    <a:cubicBezTo>
                      <a:pt x="34926" y="50448"/>
                      <a:pt x="52539" y="31935"/>
                      <a:pt x="77909" y="31935"/>
                    </a:cubicBezTo>
                    <a:cubicBezTo>
                      <a:pt x="103279" y="31935"/>
                      <a:pt x="120900" y="50448"/>
                      <a:pt x="120900" y="78209"/>
                    </a:cubicBezTo>
                    <a:cubicBezTo>
                      <a:pt x="120900" y="105970"/>
                      <a:pt x="103287" y="124474"/>
                      <a:pt x="77909" y="1244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3" name="Flight Mode" hidden="1">
            <a:extLst>
              <a:ext uri="{FF2B5EF4-FFF2-40B4-BE49-F238E27FC236}">
                <a16:creationId xmlns:a16="http://schemas.microsoft.com/office/drawing/2014/main" id="{C807B188-E4F3-4EE0-BD09-7B5426201566}"/>
              </a:ext>
            </a:extLst>
          </p:cNvPr>
          <p:cNvSpPr/>
          <p:nvPr>
            <p:custDataLst>
              <p:custData r:id="rId1"/>
              <p:custData r:id="rId2"/>
              <p:custData r:id="rId3"/>
              <p:tags r:id="rId5"/>
            </p:custDataLst>
          </p:nvPr>
        </p:nvSpPr>
        <p:spPr>
          <a:xfrm>
            <a:off x="2209800" y="2131991"/>
            <a:ext cx="7848600" cy="213521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>
              <a:lnSpc>
                <a:spcPct val="120000"/>
              </a:lnSpc>
              <a:spcAft>
                <a:spcPts val="7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2928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&#10;- Dark -" preserve="1">
  <p:cSld name="Closing Slide&#10;- Dark -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IO_AGENDA_LAST_SLIDE" hidden="1">
            <a:extLst>
              <a:ext uri="{FF2B5EF4-FFF2-40B4-BE49-F238E27FC236}">
                <a16:creationId xmlns:a16="http://schemas.microsoft.com/office/drawing/2014/main" id="{23BE63CC-FD9D-4D13-9B51-665AAE495B90}"/>
              </a:ext>
            </a:extLst>
          </p:cNvPr>
          <p:cNvSpPr/>
          <p:nvPr/>
        </p:nvSpPr>
        <p:spPr>
          <a:xfrm>
            <a:off x="1163565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MIO_AGENDA_IGNORE_NAVIGATION" hidden="1">
            <a:extLst>
              <a:ext uri="{FF2B5EF4-FFF2-40B4-BE49-F238E27FC236}">
                <a16:creationId xmlns:a16="http://schemas.microsoft.com/office/drawing/2014/main" id="{E63AB4D1-BEF5-4198-A024-48C1B6929C9D}"/>
              </a:ext>
            </a:extLst>
          </p:cNvPr>
          <p:cNvSpPr/>
          <p:nvPr/>
        </p:nvSpPr>
        <p:spPr>
          <a:xfrm>
            <a:off x="1134480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MIO_AGENDA_IGNORE_CHAPTER_REFERENCE" hidden="1">
            <a:extLst>
              <a:ext uri="{FF2B5EF4-FFF2-40B4-BE49-F238E27FC236}">
                <a16:creationId xmlns:a16="http://schemas.microsoft.com/office/drawing/2014/main" id="{DE4D50D0-5CA3-460B-9BBC-D1D8B6375C75}"/>
              </a:ext>
            </a:extLst>
          </p:cNvPr>
          <p:cNvSpPr/>
          <p:nvPr/>
        </p:nvSpPr>
        <p:spPr>
          <a:xfrm>
            <a:off x="1105395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7" name="Background">
            <a:extLst>
              <a:ext uri="{FF2B5EF4-FFF2-40B4-BE49-F238E27FC236}">
                <a16:creationId xmlns:a16="http://schemas.microsoft.com/office/drawing/2014/main" id="{1B3D9E8E-469A-4EA9-BF21-36697E32A62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/>
          </a:p>
        </p:txBody>
      </p:sp>
      <p:sp>
        <p:nvSpPr>
          <p:cNvPr id="12" name="Layout Support" hidden="1">
            <a:extLst>
              <a:ext uri="{FF2B5EF4-FFF2-40B4-BE49-F238E27FC236}">
                <a16:creationId xmlns:a16="http://schemas.microsoft.com/office/drawing/2014/main" id="{26B0D715-0DA4-494F-BCAE-E9690154DE18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D00000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2A4083-9B63-4A62-B4A9-566CC31C9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DE2C4-9CF4-46FD-B81B-4D4E9CCBA513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21152F-7EAA-4403-92F8-059FCF067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FAE91456-4515-4CBA-A20A-40E0D481B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8C83726-3D6D-4C46-A7DE-47DEBAF055B7}"/>
              </a:ext>
            </a:extLst>
          </p:cNvPr>
          <p:cNvGrpSpPr>
            <a:grpSpLocks noChangeAspect="1"/>
          </p:cNvGrpSpPr>
          <p:nvPr/>
        </p:nvGrpSpPr>
        <p:grpSpPr>
          <a:xfrm>
            <a:off x="3082800" y="2457000"/>
            <a:ext cx="6026400" cy="1223725"/>
            <a:chOff x="10178400" y="6351918"/>
            <a:chExt cx="1652360" cy="335529"/>
          </a:xfrm>
        </p:grpSpPr>
        <p:sp>
          <p:nvSpPr>
            <p:cNvPr id="17" name="Date Placeholder 8">
              <a:extLst>
                <a:ext uri="{FF2B5EF4-FFF2-40B4-BE49-F238E27FC236}">
                  <a16:creationId xmlns:a16="http://schemas.microsoft.com/office/drawing/2014/main" id="{C94137F1-9E8E-4674-86B9-DD72527991AC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0178400" y="6351918"/>
              <a:ext cx="3600" cy="3600"/>
            </a:xfrm>
            <a:prstGeom prst="rect">
              <a:avLst/>
            </a:prstGeom>
          </p:spPr>
          <p:txBody>
            <a:bodyPr vert="horz" wrap="none" lIns="0" tIns="0" rIns="0" bIns="0" rtlCol="0" anchor="b" anchorCtr="0"/>
            <a:lstStyle>
              <a:defPPr>
                <a:defRPr lang="en-US"/>
              </a:defPPr>
              <a:lvl1pPr marL="0" algn="r" defTabSz="972000" rtl="0" eaLnBrk="1" latinLnBrk="0" hangingPunct="1">
                <a:defRPr sz="600" kern="1200" baseline="0">
                  <a:noFill/>
                  <a:latin typeface="+mn-lt"/>
                  <a:ea typeface="+mn-ea"/>
                  <a:cs typeface="+mn-cs"/>
                </a:defRPr>
              </a:lvl1pPr>
              <a:lvl2pPr marL="291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83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74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664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4580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749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041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332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04A728B0-2EE8-4602-849F-D2D469FDAEE2}" type="datetime1">
                <a:rPr lang="en-US"/>
                <a:pPr/>
                <a:t>4/25/23</a:t>
              </a:fld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88BA2E3-44FE-459D-99D0-1D9F6BF386A4}"/>
                </a:ext>
              </a:extLst>
            </p:cNvPr>
            <p:cNvSpPr/>
            <p:nvPr/>
          </p:nvSpPr>
          <p:spPr>
            <a:xfrm>
              <a:off x="10178400" y="6415204"/>
              <a:ext cx="271343" cy="208956"/>
            </a:xfrm>
            <a:custGeom>
              <a:avLst/>
              <a:gdLst>
                <a:gd name="connsiteX0" fmla="*/ 147461 w 271343"/>
                <a:gd name="connsiteY0" fmla="*/ 76118 h 208956"/>
                <a:gd name="connsiteX1" fmla="*/ 63287 w 271343"/>
                <a:gd name="connsiteY1" fmla="*/ 0 h 208956"/>
                <a:gd name="connsiteX2" fmla="*/ 0 w 271343"/>
                <a:gd name="connsiteY2" fmla="*/ 0 h 208956"/>
                <a:gd name="connsiteX3" fmla="*/ 123891 w 271343"/>
                <a:gd name="connsiteY3" fmla="*/ 132839 h 208956"/>
                <a:gd name="connsiteX4" fmla="*/ 208065 w 271343"/>
                <a:gd name="connsiteY4" fmla="*/ 208956 h 208956"/>
                <a:gd name="connsiteX5" fmla="*/ 271344 w 271343"/>
                <a:gd name="connsiteY5" fmla="*/ 208956 h 208956"/>
                <a:gd name="connsiteX6" fmla="*/ 147461 w 271343"/>
                <a:gd name="connsiteY6" fmla="*/ 76118 h 20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1343" h="208956">
                  <a:moveTo>
                    <a:pt x="147461" y="76118"/>
                  </a:moveTo>
                  <a:cubicBezTo>
                    <a:pt x="103587" y="64778"/>
                    <a:pt x="63287" y="50448"/>
                    <a:pt x="63287" y="0"/>
                  </a:cubicBezTo>
                  <a:lnTo>
                    <a:pt x="0" y="0"/>
                  </a:lnTo>
                  <a:cubicBezTo>
                    <a:pt x="0" y="94622"/>
                    <a:pt x="61795" y="117017"/>
                    <a:pt x="123891" y="132839"/>
                  </a:cubicBezTo>
                  <a:cubicBezTo>
                    <a:pt x="167765" y="144178"/>
                    <a:pt x="208065" y="154405"/>
                    <a:pt x="208065" y="208956"/>
                  </a:cubicBezTo>
                  <a:lnTo>
                    <a:pt x="271344" y="208956"/>
                  </a:lnTo>
                  <a:cubicBezTo>
                    <a:pt x="271344" y="113474"/>
                    <a:pt x="208657" y="91939"/>
                    <a:pt x="147461" y="76118"/>
                  </a:cubicBezTo>
                  <a:close/>
                </a:path>
              </a:pathLst>
            </a:custGeom>
            <a:gradFill>
              <a:gsLst>
                <a:gs pos="9000">
                  <a:schemeClr val="accent1"/>
                </a:gs>
                <a:gs pos="97000">
                  <a:schemeClr val="accent2"/>
                </a:gs>
              </a:gsLst>
              <a:lin ang="0" scaled="0"/>
            </a:gradFill>
            <a:ln w="7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B271F76-CAA8-4911-BB11-761F98A76549}"/>
                </a:ext>
              </a:extLst>
            </p:cNvPr>
            <p:cNvGrpSpPr/>
            <p:nvPr userDrawn="1"/>
          </p:nvGrpSpPr>
          <p:grpSpPr>
            <a:xfrm>
              <a:off x="10229447" y="6351918"/>
              <a:ext cx="1601313" cy="335529"/>
              <a:chOff x="10229447" y="6351918"/>
              <a:chExt cx="1601313" cy="335529"/>
            </a:xfrm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7CBCCE5F-0059-47AB-86EA-41A4FA8D8A2A}"/>
                  </a:ext>
                </a:extLst>
              </p:cNvPr>
              <p:cNvSpPr/>
              <p:nvPr/>
            </p:nvSpPr>
            <p:spPr>
              <a:xfrm>
                <a:off x="10229447" y="6624161"/>
                <a:ext cx="157033" cy="63286"/>
              </a:xfrm>
              <a:custGeom>
                <a:avLst/>
                <a:gdLst>
                  <a:gd name="connsiteX0" fmla="*/ 0 w 157033"/>
                  <a:gd name="connsiteY0" fmla="*/ 63287 h 63286"/>
                  <a:gd name="connsiteX1" fmla="*/ 93115 w 157033"/>
                  <a:gd name="connsiteY1" fmla="*/ 63287 h 63286"/>
                  <a:gd name="connsiteX2" fmla="*/ 157033 w 157033"/>
                  <a:gd name="connsiteY2" fmla="*/ 0 h 63286"/>
                  <a:gd name="connsiteX3" fmla="*/ 0 w 157033"/>
                  <a:gd name="connsiteY3" fmla="*/ 0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033" h="63286">
                    <a:moveTo>
                      <a:pt x="0" y="63287"/>
                    </a:moveTo>
                    <a:lnTo>
                      <a:pt x="93115" y="63287"/>
                    </a:lnTo>
                    <a:cubicBezTo>
                      <a:pt x="128041" y="63287"/>
                      <a:pt x="157033" y="36417"/>
                      <a:pt x="1570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18C457D-B27E-4929-8E41-6BC6E5D7BB4D}"/>
                  </a:ext>
                </a:extLst>
              </p:cNvPr>
              <p:cNvSpPr/>
              <p:nvPr/>
            </p:nvSpPr>
            <p:spPr>
              <a:xfrm>
                <a:off x="10241686" y="6351918"/>
                <a:ext cx="156717" cy="63286"/>
              </a:xfrm>
              <a:custGeom>
                <a:avLst/>
                <a:gdLst>
                  <a:gd name="connsiteX0" fmla="*/ 156718 w 156717"/>
                  <a:gd name="connsiteY0" fmla="*/ 0 h 63286"/>
                  <a:gd name="connsiteX1" fmla="*/ 63879 w 156717"/>
                  <a:gd name="connsiteY1" fmla="*/ 0 h 63286"/>
                  <a:gd name="connsiteX2" fmla="*/ 0 w 156717"/>
                  <a:gd name="connsiteY2" fmla="*/ 63287 h 63286"/>
                  <a:gd name="connsiteX3" fmla="*/ 156718 w 156717"/>
                  <a:gd name="connsiteY3" fmla="*/ 63287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6717" h="63286">
                    <a:moveTo>
                      <a:pt x="156718" y="0"/>
                    </a:moveTo>
                    <a:lnTo>
                      <a:pt x="63879" y="0"/>
                    </a:lnTo>
                    <a:cubicBezTo>
                      <a:pt x="28953" y="0"/>
                      <a:pt x="0" y="26869"/>
                      <a:pt x="0" y="63287"/>
                    </a:cubicBezTo>
                    <a:lnTo>
                      <a:pt x="156718" y="63287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B14DC750-E62B-45D7-A17D-7362AA907BB3}"/>
                  </a:ext>
                </a:extLst>
              </p:cNvPr>
              <p:cNvSpPr/>
              <p:nvPr/>
            </p:nvSpPr>
            <p:spPr>
              <a:xfrm>
                <a:off x="10517149" y="6471318"/>
                <a:ext cx="123882" cy="156417"/>
              </a:xfrm>
              <a:custGeom>
                <a:avLst/>
                <a:gdLst>
                  <a:gd name="connsiteX0" fmla="*/ 74034 w 123882"/>
                  <a:gd name="connsiteY0" fmla="*/ 63287 h 156417"/>
                  <a:gd name="connsiteX1" fmla="*/ 38524 w 123882"/>
                  <a:gd name="connsiteY1" fmla="*/ 44782 h 156417"/>
                  <a:gd name="connsiteX2" fmla="*/ 61211 w 123882"/>
                  <a:gd name="connsiteY2" fmla="*/ 31643 h 156417"/>
                  <a:gd name="connsiteX3" fmla="*/ 92855 w 123882"/>
                  <a:gd name="connsiteY3" fmla="*/ 50456 h 156417"/>
                  <a:gd name="connsiteX4" fmla="*/ 120916 w 123882"/>
                  <a:gd name="connsiteY4" fmla="*/ 33143 h 156417"/>
                  <a:gd name="connsiteX5" fmla="*/ 61211 w 123882"/>
                  <a:gd name="connsiteY5" fmla="*/ 0 h 156417"/>
                  <a:gd name="connsiteX6" fmla="*/ 4490 w 123882"/>
                  <a:gd name="connsiteY6" fmla="*/ 45966 h 156417"/>
                  <a:gd name="connsiteX7" fmla="*/ 54946 w 123882"/>
                  <a:gd name="connsiteY7" fmla="*/ 91340 h 156417"/>
                  <a:gd name="connsiteX8" fmla="*/ 89272 w 123882"/>
                  <a:gd name="connsiteY8" fmla="*/ 110144 h 156417"/>
                  <a:gd name="connsiteX9" fmla="*/ 64194 w 123882"/>
                  <a:gd name="connsiteY9" fmla="*/ 124774 h 156417"/>
                  <a:gd name="connsiteX10" fmla="*/ 31359 w 123882"/>
                  <a:gd name="connsiteY10" fmla="*/ 102387 h 156417"/>
                  <a:gd name="connsiteX11" fmla="*/ 0 w 123882"/>
                  <a:gd name="connsiteY11" fmla="*/ 119700 h 156417"/>
                  <a:gd name="connsiteX12" fmla="*/ 63287 w 123882"/>
                  <a:gd name="connsiteY12" fmla="*/ 156418 h 156417"/>
                  <a:gd name="connsiteX13" fmla="*/ 123883 w 123882"/>
                  <a:gd name="connsiteY13" fmla="*/ 108953 h 156417"/>
                  <a:gd name="connsiteX14" fmla="*/ 74034 w 123882"/>
                  <a:gd name="connsiteY14" fmla="*/ 63287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82" h="156417">
                    <a:moveTo>
                      <a:pt x="74034" y="63287"/>
                    </a:moveTo>
                    <a:cubicBezTo>
                      <a:pt x="48657" y="59404"/>
                      <a:pt x="38524" y="53439"/>
                      <a:pt x="38524" y="44782"/>
                    </a:cubicBezTo>
                    <a:cubicBezTo>
                      <a:pt x="38524" y="36125"/>
                      <a:pt x="49872" y="31643"/>
                      <a:pt x="61211" y="31643"/>
                    </a:cubicBezTo>
                    <a:cubicBezTo>
                      <a:pt x="73451" y="31643"/>
                      <a:pt x="86581" y="38217"/>
                      <a:pt x="92855" y="50456"/>
                    </a:cubicBezTo>
                    <a:lnTo>
                      <a:pt x="120916" y="33143"/>
                    </a:lnTo>
                    <a:cubicBezTo>
                      <a:pt x="109868" y="11647"/>
                      <a:pt x="90764" y="0"/>
                      <a:pt x="61211" y="0"/>
                    </a:cubicBezTo>
                    <a:cubicBezTo>
                      <a:pt x="30760" y="0"/>
                      <a:pt x="4490" y="18505"/>
                      <a:pt x="4490" y="45966"/>
                    </a:cubicBezTo>
                    <a:cubicBezTo>
                      <a:pt x="4490" y="71935"/>
                      <a:pt x="23003" y="86565"/>
                      <a:pt x="54946" y="91340"/>
                    </a:cubicBezTo>
                    <a:cubicBezTo>
                      <a:pt x="79124" y="95222"/>
                      <a:pt x="89272" y="100296"/>
                      <a:pt x="89272" y="110144"/>
                    </a:cubicBezTo>
                    <a:cubicBezTo>
                      <a:pt x="89272" y="118509"/>
                      <a:pt x="79716" y="124774"/>
                      <a:pt x="64194" y="124774"/>
                    </a:cubicBezTo>
                    <a:cubicBezTo>
                      <a:pt x="48972" y="124774"/>
                      <a:pt x="36733" y="114326"/>
                      <a:pt x="31359" y="102387"/>
                    </a:cubicBezTo>
                    <a:lnTo>
                      <a:pt x="0" y="119700"/>
                    </a:lnTo>
                    <a:cubicBezTo>
                      <a:pt x="8956" y="142387"/>
                      <a:pt x="33143" y="156418"/>
                      <a:pt x="63287" y="156418"/>
                    </a:cubicBezTo>
                    <a:cubicBezTo>
                      <a:pt x="97613" y="156418"/>
                      <a:pt x="123883" y="139104"/>
                      <a:pt x="123883" y="108953"/>
                    </a:cubicBezTo>
                    <a:cubicBezTo>
                      <a:pt x="123883" y="79708"/>
                      <a:pt x="104478" y="68069"/>
                      <a:pt x="74034" y="63287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D22EC85C-E678-414A-A40C-64AEA685E8D8}"/>
                  </a:ext>
                </a:extLst>
              </p:cNvPr>
              <p:cNvSpPr/>
              <p:nvPr/>
            </p:nvSpPr>
            <p:spPr>
              <a:xfrm>
                <a:off x="10653950" y="6471326"/>
                <a:ext cx="159100" cy="156417"/>
              </a:xfrm>
              <a:custGeom>
                <a:avLst/>
                <a:gdLst>
                  <a:gd name="connsiteX0" fmla="*/ 79400 w 159100"/>
                  <a:gd name="connsiteY0" fmla="*/ 0 h 156417"/>
                  <a:gd name="connsiteX1" fmla="*/ 0 w 159100"/>
                  <a:gd name="connsiteY1" fmla="*/ 78209 h 156417"/>
                  <a:gd name="connsiteX2" fmla="*/ 79400 w 159100"/>
                  <a:gd name="connsiteY2" fmla="*/ 156418 h 156417"/>
                  <a:gd name="connsiteX3" fmla="*/ 159101 w 159100"/>
                  <a:gd name="connsiteY3" fmla="*/ 78209 h 156417"/>
                  <a:gd name="connsiteX4" fmla="*/ 79400 w 159100"/>
                  <a:gd name="connsiteY4" fmla="*/ 0 h 156417"/>
                  <a:gd name="connsiteX5" fmla="*/ 79400 w 159100"/>
                  <a:gd name="connsiteY5" fmla="*/ 124174 h 156417"/>
                  <a:gd name="connsiteX6" fmla="*/ 35210 w 159100"/>
                  <a:gd name="connsiteY6" fmla="*/ 78209 h 156417"/>
                  <a:gd name="connsiteX7" fmla="*/ 79400 w 159100"/>
                  <a:gd name="connsiteY7" fmla="*/ 32235 h 156417"/>
                  <a:gd name="connsiteX8" fmla="*/ 123875 w 159100"/>
                  <a:gd name="connsiteY8" fmla="*/ 78209 h 156417"/>
                  <a:gd name="connsiteX9" fmla="*/ 79400 w 159100"/>
                  <a:gd name="connsiteY9" fmla="*/ 1241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9100" h="156417">
                    <a:moveTo>
                      <a:pt x="79400" y="0"/>
                    </a:moveTo>
                    <a:cubicBezTo>
                      <a:pt x="33727" y="0"/>
                      <a:pt x="0" y="32535"/>
                      <a:pt x="0" y="78209"/>
                    </a:cubicBezTo>
                    <a:cubicBezTo>
                      <a:pt x="0" y="123882"/>
                      <a:pt x="33727" y="156418"/>
                      <a:pt x="79400" y="156418"/>
                    </a:cubicBezTo>
                    <a:cubicBezTo>
                      <a:pt x="125374" y="156418"/>
                      <a:pt x="159101" y="123882"/>
                      <a:pt x="159101" y="78209"/>
                    </a:cubicBezTo>
                    <a:cubicBezTo>
                      <a:pt x="159101" y="32535"/>
                      <a:pt x="125374" y="0"/>
                      <a:pt x="79400" y="0"/>
                    </a:cubicBezTo>
                    <a:close/>
                    <a:moveTo>
                      <a:pt x="79400" y="124174"/>
                    </a:moveTo>
                    <a:cubicBezTo>
                      <a:pt x="53731" y="124174"/>
                      <a:pt x="35210" y="105370"/>
                      <a:pt x="35210" y="78209"/>
                    </a:cubicBezTo>
                    <a:cubicBezTo>
                      <a:pt x="35210" y="51048"/>
                      <a:pt x="53723" y="32235"/>
                      <a:pt x="79400" y="32235"/>
                    </a:cubicBezTo>
                    <a:cubicBezTo>
                      <a:pt x="105078" y="32235"/>
                      <a:pt x="123875" y="51040"/>
                      <a:pt x="123875" y="78209"/>
                    </a:cubicBezTo>
                    <a:cubicBezTo>
                      <a:pt x="123875" y="105378"/>
                      <a:pt x="105070" y="124174"/>
                      <a:pt x="79400" y="1241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75770E9F-D01F-4072-A621-B4FAD68A93FD}"/>
                  </a:ext>
                </a:extLst>
              </p:cNvPr>
              <p:cNvSpPr/>
              <p:nvPr/>
            </p:nvSpPr>
            <p:spPr>
              <a:xfrm>
                <a:off x="11540312" y="6471326"/>
                <a:ext cx="152274" cy="156417"/>
              </a:xfrm>
              <a:custGeom>
                <a:avLst/>
                <a:gdLst>
                  <a:gd name="connsiteX0" fmla="*/ 77017 w 152274"/>
                  <a:gd name="connsiteY0" fmla="*/ 0 h 156417"/>
                  <a:gd name="connsiteX1" fmla="*/ 0 w 152274"/>
                  <a:gd name="connsiteY1" fmla="*/ 78209 h 156417"/>
                  <a:gd name="connsiteX2" fmla="*/ 77017 w 152274"/>
                  <a:gd name="connsiteY2" fmla="*/ 156418 h 156417"/>
                  <a:gd name="connsiteX3" fmla="*/ 144179 w 152274"/>
                  <a:gd name="connsiteY3" fmla="*/ 125966 h 156417"/>
                  <a:gd name="connsiteX4" fmla="*/ 117349 w 152274"/>
                  <a:gd name="connsiteY4" fmla="*/ 105970 h 156417"/>
                  <a:gd name="connsiteX5" fmla="*/ 77049 w 152274"/>
                  <a:gd name="connsiteY5" fmla="*/ 125374 h 156417"/>
                  <a:gd name="connsiteX6" fmla="*/ 34958 w 152274"/>
                  <a:gd name="connsiteY6" fmla="*/ 88057 h 156417"/>
                  <a:gd name="connsiteX7" fmla="*/ 152275 w 152274"/>
                  <a:gd name="connsiteY7" fmla="*/ 88057 h 156417"/>
                  <a:gd name="connsiteX8" fmla="*/ 152275 w 152274"/>
                  <a:gd name="connsiteY8" fmla="*/ 75218 h 156417"/>
                  <a:gd name="connsiteX9" fmla="*/ 77017 w 152274"/>
                  <a:gd name="connsiteY9" fmla="*/ 0 h 156417"/>
                  <a:gd name="connsiteX10" fmla="*/ 36717 w 152274"/>
                  <a:gd name="connsiteY10" fmla="*/ 59720 h 156417"/>
                  <a:gd name="connsiteX11" fmla="*/ 77017 w 152274"/>
                  <a:gd name="connsiteY11" fmla="*/ 29868 h 156417"/>
                  <a:gd name="connsiteX12" fmla="*/ 117017 w 152274"/>
                  <a:gd name="connsiteY12" fmla="*/ 59720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2274" h="156417">
                    <a:moveTo>
                      <a:pt x="77017" y="0"/>
                    </a:moveTo>
                    <a:cubicBezTo>
                      <a:pt x="31343" y="0"/>
                      <a:pt x="0" y="32535"/>
                      <a:pt x="0" y="78209"/>
                    </a:cubicBezTo>
                    <a:cubicBezTo>
                      <a:pt x="0" y="123882"/>
                      <a:pt x="31343" y="156418"/>
                      <a:pt x="77017" y="156418"/>
                    </a:cubicBezTo>
                    <a:cubicBezTo>
                      <a:pt x="110452" y="156418"/>
                      <a:pt x="129257" y="145070"/>
                      <a:pt x="144179" y="125966"/>
                    </a:cubicBezTo>
                    <a:lnTo>
                      <a:pt x="117349" y="105970"/>
                    </a:lnTo>
                    <a:cubicBezTo>
                      <a:pt x="108392" y="117609"/>
                      <a:pt x="96753" y="125374"/>
                      <a:pt x="77049" y="125374"/>
                    </a:cubicBezTo>
                    <a:cubicBezTo>
                      <a:pt x="54062" y="125374"/>
                      <a:pt x="38240" y="110444"/>
                      <a:pt x="34958" y="88057"/>
                    </a:cubicBezTo>
                    <a:lnTo>
                      <a:pt x="152275" y="88057"/>
                    </a:lnTo>
                    <a:lnTo>
                      <a:pt x="152275" y="75218"/>
                    </a:lnTo>
                    <a:cubicBezTo>
                      <a:pt x="152243" y="31044"/>
                      <a:pt x="121791" y="0"/>
                      <a:pt x="77017" y="0"/>
                    </a:cubicBezTo>
                    <a:close/>
                    <a:moveTo>
                      <a:pt x="36717" y="59720"/>
                    </a:moveTo>
                    <a:cubicBezTo>
                      <a:pt x="42691" y="41815"/>
                      <a:pt x="57013" y="29868"/>
                      <a:pt x="77017" y="29868"/>
                    </a:cubicBezTo>
                    <a:cubicBezTo>
                      <a:pt x="98513" y="29868"/>
                      <a:pt x="112527" y="43283"/>
                      <a:pt x="117017" y="59720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FAA5D98C-7D3A-47FA-903D-5DB5C11DA30C}"/>
                  </a:ext>
                </a:extLst>
              </p:cNvPr>
              <p:cNvSpPr/>
              <p:nvPr/>
            </p:nvSpPr>
            <p:spPr>
              <a:xfrm>
                <a:off x="11711644" y="6474900"/>
                <a:ext cx="60311" cy="57912"/>
              </a:xfrm>
              <a:custGeom>
                <a:avLst/>
                <a:gdLst>
                  <a:gd name="connsiteX0" fmla="*/ 23894 w 60311"/>
                  <a:gd name="connsiteY0" fmla="*/ 0 h 57912"/>
                  <a:gd name="connsiteX1" fmla="*/ 0 w 60311"/>
                  <a:gd name="connsiteY1" fmla="*/ 57913 h 57912"/>
                  <a:gd name="connsiteX2" fmla="*/ 13415 w 60311"/>
                  <a:gd name="connsiteY2" fmla="*/ 57913 h 57912"/>
                  <a:gd name="connsiteX3" fmla="*/ 18489 w 60311"/>
                  <a:gd name="connsiteY3" fmla="*/ 44782 h 57912"/>
                  <a:gd name="connsiteX4" fmla="*/ 41823 w 60311"/>
                  <a:gd name="connsiteY4" fmla="*/ 44782 h 57912"/>
                  <a:gd name="connsiteX5" fmla="*/ 46897 w 60311"/>
                  <a:gd name="connsiteY5" fmla="*/ 57913 h 57912"/>
                  <a:gd name="connsiteX6" fmla="*/ 60312 w 60311"/>
                  <a:gd name="connsiteY6" fmla="*/ 57913 h 57912"/>
                  <a:gd name="connsiteX7" fmla="*/ 36433 w 60311"/>
                  <a:gd name="connsiteY7" fmla="*/ 0 h 57912"/>
                  <a:gd name="connsiteX8" fmla="*/ 22703 w 60311"/>
                  <a:gd name="connsiteY8" fmla="*/ 34050 h 57912"/>
                  <a:gd name="connsiteX9" fmla="*/ 30160 w 60311"/>
                  <a:gd name="connsiteY9" fmla="*/ 14322 h 57912"/>
                  <a:gd name="connsiteX10" fmla="*/ 37625 w 60311"/>
                  <a:gd name="connsiteY10" fmla="*/ 34050 h 5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0311" h="57912">
                    <a:moveTo>
                      <a:pt x="23894" y="0"/>
                    </a:moveTo>
                    <a:lnTo>
                      <a:pt x="0" y="57913"/>
                    </a:lnTo>
                    <a:lnTo>
                      <a:pt x="13415" y="57913"/>
                    </a:lnTo>
                    <a:lnTo>
                      <a:pt x="18489" y="44782"/>
                    </a:lnTo>
                    <a:lnTo>
                      <a:pt x="41823" y="44782"/>
                    </a:lnTo>
                    <a:lnTo>
                      <a:pt x="46897" y="57913"/>
                    </a:lnTo>
                    <a:lnTo>
                      <a:pt x="60312" y="57913"/>
                    </a:lnTo>
                    <a:lnTo>
                      <a:pt x="36433" y="0"/>
                    </a:lnTo>
                    <a:close/>
                    <a:moveTo>
                      <a:pt x="22703" y="34050"/>
                    </a:moveTo>
                    <a:lnTo>
                      <a:pt x="30160" y="14322"/>
                    </a:lnTo>
                    <a:lnTo>
                      <a:pt x="37625" y="3405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C93D8682-FC2E-4CFB-8D58-3760F3D2E23D}"/>
                  </a:ext>
                </a:extLst>
              </p:cNvPr>
              <p:cNvSpPr/>
              <p:nvPr/>
            </p:nvSpPr>
            <p:spPr>
              <a:xfrm>
                <a:off x="10815252" y="6415204"/>
                <a:ext cx="211639" cy="208956"/>
              </a:xfrm>
              <a:custGeom>
                <a:avLst/>
                <a:gdLst>
                  <a:gd name="connsiteX0" fmla="*/ 169848 w 211639"/>
                  <a:gd name="connsiteY0" fmla="*/ 15522 h 208956"/>
                  <a:gd name="connsiteX1" fmla="*/ 135814 w 211639"/>
                  <a:gd name="connsiteY1" fmla="*/ 15522 h 208956"/>
                  <a:gd name="connsiteX2" fmla="*/ 135814 w 211639"/>
                  <a:gd name="connsiteY2" fmla="*/ 59712 h 208956"/>
                  <a:gd name="connsiteX3" fmla="*/ 65070 w 211639"/>
                  <a:gd name="connsiteY3" fmla="*/ 59712 h 208956"/>
                  <a:gd name="connsiteX4" fmla="*/ 65070 w 211639"/>
                  <a:gd name="connsiteY4" fmla="*/ 31935 h 208956"/>
                  <a:gd name="connsiteX5" fmla="*/ 106270 w 211639"/>
                  <a:gd name="connsiteY5" fmla="*/ 31935 h 208956"/>
                  <a:gd name="connsiteX6" fmla="*/ 106270 w 211639"/>
                  <a:gd name="connsiteY6" fmla="*/ 0 h 208956"/>
                  <a:gd name="connsiteX7" fmla="*/ 63579 w 211639"/>
                  <a:gd name="connsiteY7" fmla="*/ 0 h 208956"/>
                  <a:gd name="connsiteX8" fmla="*/ 31044 w 211639"/>
                  <a:gd name="connsiteY8" fmla="*/ 31935 h 208956"/>
                  <a:gd name="connsiteX9" fmla="*/ 31044 w 211639"/>
                  <a:gd name="connsiteY9" fmla="*/ 59696 h 208956"/>
                  <a:gd name="connsiteX10" fmla="*/ 0 w 211639"/>
                  <a:gd name="connsiteY10" fmla="*/ 59696 h 208956"/>
                  <a:gd name="connsiteX11" fmla="*/ 0 w 211639"/>
                  <a:gd name="connsiteY11" fmla="*/ 91639 h 208956"/>
                  <a:gd name="connsiteX12" fmla="*/ 31044 w 211639"/>
                  <a:gd name="connsiteY12" fmla="*/ 91639 h 208956"/>
                  <a:gd name="connsiteX13" fmla="*/ 31044 w 211639"/>
                  <a:gd name="connsiteY13" fmla="*/ 208956 h 208956"/>
                  <a:gd name="connsiteX14" fmla="*/ 65070 w 211639"/>
                  <a:gd name="connsiteY14" fmla="*/ 208956 h 208956"/>
                  <a:gd name="connsiteX15" fmla="*/ 65070 w 211639"/>
                  <a:gd name="connsiteY15" fmla="*/ 91639 h 208956"/>
                  <a:gd name="connsiteX16" fmla="*/ 135814 w 211639"/>
                  <a:gd name="connsiteY16" fmla="*/ 91639 h 208956"/>
                  <a:gd name="connsiteX17" fmla="*/ 135814 w 211639"/>
                  <a:gd name="connsiteY17" fmla="*/ 176713 h 208956"/>
                  <a:gd name="connsiteX18" fmla="*/ 168357 w 211639"/>
                  <a:gd name="connsiteY18" fmla="*/ 208956 h 208956"/>
                  <a:gd name="connsiteX19" fmla="*/ 211640 w 211639"/>
                  <a:gd name="connsiteY19" fmla="*/ 208956 h 208956"/>
                  <a:gd name="connsiteX20" fmla="*/ 211640 w 211639"/>
                  <a:gd name="connsiteY20" fmla="*/ 176713 h 208956"/>
                  <a:gd name="connsiteX21" fmla="*/ 169817 w 211639"/>
                  <a:gd name="connsiteY21" fmla="*/ 176713 h 208956"/>
                  <a:gd name="connsiteX22" fmla="*/ 169817 w 211639"/>
                  <a:gd name="connsiteY22" fmla="*/ 91639 h 208956"/>
                  <a:gd name="connsiteX23" fmla="*/ 211640 w 211639"/>
                  <a:gd name="connsiteY23" fmla="*/ 91639 h 208956"/>
                  <a:gd name="connsiteX24" fmla="*/ 211640 w 211639"/>
                  <a:gd name="connsiteY24" fmla="*/ 59696 h 208956"/>
                  <a:gd name="connsiteX25" fmla="*/ 169817 w 211639"/>
                  <a:gd name="connsiteY25" fmla="*/ 59696 h 208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11639" h="208956">
                    <a:moveTo>
                      <a:pt x="169848" y="15522"/>
                    </a:moveTo>
                    <a:lnTo>
                      <a:pt x="135814" y="15522"/>
                    </a:lnTo>
                    <a:lnTo>
                      <a:pt x="135814" y="59712"/>
                    </a:lnTo>
                    <a:lnTo>
                      <a:pt x="65070" y="59712"/>
                    </a:lnTo>
                    <a:lnTo>
                      <a:pt x="65070" y="31935"/>
                    </a:lnTo>
                    <a:lnTo>
                      <a:pt x="106270" y="31935"/>
                    </a:lnTo>
                    <a:lnTo>
                      <a:pt x="106270" y="0"/>
                    </a:lnTo>
                    <a:lnTo>
                      <a:pt x="63579" y="0"/>
                    </a:lnTo>
                    <a:cubicBezTo>
                      <a:pt x="42683" y="0"/>
                      <a:pt x="31044" y="11340"/>
                      <a:pt x="31044" y="31935"/>
                    </a:cubicBezTo>
                    <a:lnTo>
                      <a:pt x="31044" y="59696"/>
                    </a:lnTo>
                    <a:lnTo>
                      <a:pt x="0" y="59696"/>
                    </a:lnTo>
                    <a:lnTo>
                      <a:pt x="0" y="91639"/>
                    </a:lnTo>
                    <a:lnTo>
                      <a:pt x="31044" y="91639"/>
                    </a:lnTo>
                    <a:lnTo>
                      <a:pt x="31044" y="208956"/>
                    </a:lnTo>
                    <a:lnTo>
                      <a:pt x="65070" y="208956"/>
                    </a:lnTo>
                    <a:lnTo>
                      <a:pt x="65070" y="91639"/>
                    </a:lnTo>
                    <a:lnTo>
                      <a:pt x="135814" y="91639"/>
                    </a:lnTo>
                    <a:lnTo>
                      <a:pt x="135814" y="176713"/>
                    </a:lnTo>
                    <a:cubicBezTo>
                      <a:pt x="135814" y="197609"/>
                      <a:pt x="147161" y="208956"/>
                      <a:pt x="168357" y="208956"/>
                    </a:cubicBezTo>
                    <a:lnTo>
                      <a:pt x="211640" y="208956"/>
                    </a:lnTo>
                    <a:lnTo>
                      <a:pt x="211640" y="176713"/>
                    </a:lnTo>
                    <a:lnTo>
                      <a:pt x="169817" y="176713"/>
                    </a:lnTo>
                    <a:lnTo>
                      <a:pt x="169817" y="91639"/>
                    </a:lnTo>
                    <a:lnTo>
                      <a:pt x="211640" y="91639"/>
                    </a:lnTo>
                    <a:lnTo>
                      <a:pt x="211640" y="59696"/>
                    </a:lnTo>
                    <a:lnTo>
                      <a:pt x="169817" y="59696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1EDDAF0-95CE-483D-B234-7073B299C56E}"/>
                  </a:ext>
                </a:extLst>
              </p:cNvPr>
              <p:cNvSpPr/>
              <p:nvPr/>
            </p:nvSpPr>
            <p:spPr>
              <a:xfrm>
                <a:off x="11773447" y="6474009"/>
                <a:ext cx="57313" cy="59704"/>
              </a:xfrm>
              <a:custGeom>
                <a:avLst/>
                <a:gdLst>
                  <a:gd name="connsiteX0" fmla="*/ 26270 w 57313"/>
                  <a:gd name="connsiteY0" fmla="*/ 28361 h 59704"/>
                  <a:gd name="connsiteX1" fmla="*/ 26270 w 57313"/>
                  <a:gd name="connsiteY1" fmla="*/ 37909 h 59704"/>
                  <a:gd name="connsiteX2" fmla="*/ 44774 w 57313"/>
                  <a:gd name="connsiteY2" fmla="*/ 37909 h 59704"/>
                  <a:gd name="connsiteX3" fmla="*/ 29552 w 57313"/>
                  <a:gd name="connsiteY3" fmla="*/ 48657 h 59704"/>
                  <a:gd name="connsiteX4" fmla="*/ 11639 w 57313"/>
                  <a:gd name="connsiteY4" fmla="*/ 29852 h 59704"/>
                  <a:gd name="connsiteX5" fmla="*/ 29252 w 57313"/>
                  <a:gd name="connsiteY5" fmla="*/ 11048 h 59704"/>
                  <a:gd name="connsiteX6" fmla="*/ 44182 w 57313"/>
                  <a:gd name="connsiteY6" fmla="*/ 18805 h 59704"/>
                  <a:gd name="connsiteX7" fmla="*/ 54031 w 57313"/>
                  <a:gd name="connsiteY7" fmla="*/ 12239 h 59704"/>
                  <a:gd name="connsiteX8" fmla="*/ 29252 w 57313"/>
                  <a:gd name="connsiteY8" fmla="*/ 0 h 59704"/>
                  <a:gd name="connsiteX9" fmla="*/ 0 w 57313"/>
                  <a:gd name="connsiteY9" fmla="*/ 29852 h 59704"/>
                  <a:gd name="connsiteX10" fmla="*/ 29252 w 57313"/>
                  <a:gd name="connsiteY10" fmla="*/ 59704 h 59704"/>
                  <a:gd name="connsiteX11" fmla="*/ 57313 w 57313"/>
                  <a:gd name="connsiteY11" fmla="*/ 31643 h 59704"/>
                  <a:gd name="connsiteX12" fmla="*/ 57313 w 57313"/>
                  <a:gd name="connsiteY12" fmla="*/ 28361 h 59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313" h="59704">
                    <a:moveTo>
                      <a:pt x="26270" y="28361"/>
                    </a:moveTo>
                    <a:lnTo>
                      <a:pt x="26270" y="37909"/>
                    </a:lnTo>
                    <a:lnTo>
                      <a:pt x="44774" y="37909"/>
                    </a:lnTo>
                    <a:cubicBezTo>
                      <a:pt x="42691" y="43882"/>
                      <a:pt x="38209" y="48657"/>
                      <a:pt x="29552" y="48657"/>
                    </a:cubicBezTo>
                    <a:cubicBezTo>
                      <a:pt x="18805" y="48657"/>
                      <a:pt x="11639" y="40300"/>
                      <a:pt x="11639" y="29852"/>
                    </a:cubicBezTo>
                    <a:cubicBezTo>
                      <a:pt x="11639" y="19404"/>
                      <a:pt x="19104" y="11048"/>
                      <a:pt x="29252" y="11048"/>
                    </a:cubicBezTo>
                    <a:cubicBezTo>
                      <a:pt x="37017" y="11048"/>
                      <a:pt x="41491" y="14630"/>
                      <a:pt x="44182" y="18805"/>
                    </a:cubicBezTo>
                    <a:lnTo>
                      <a:pt x="54031" y="12239"/>
                    </a:lnTo>
                    <a:cubicBezTo>
                      <a:pt x="49556" y="4774"/>
                      <a:pt x="40900" y="0"/>
                      <a:pt x="29252" y="0"/>
                    </a:cubicBezTo>
                    <a:cubicBezTo>
                      <a:pt x="12539" y="0"/>
                      <a:pt x="0" y="13415"/>
                      <a:pt x="0" y="29852"/>
                    </a:cubicBezTo>
                    <a:cubicBezTo>
                      <a:pt x="0" y="46289"/>
                      <a:pt x="11939" y="59704"/>
                      <a:pt x="29252" y="59704"/>
                    </a:cubicBezTo>
                    <a:cubicBezTo>
                      <a:pt x="45974" y="59704"/>
                      <a:pt x="57313" y="48057"/>
                      <a:pt x="57313" y="31643"/>
                    </a:cubicBezTo>
                    <a:lnTo>
                      <a:pt x="57313" y="28361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3696631F-48C0-462A-989F-2B3F594C5B39}"/>
                  </a:ext>
                </a:extLst>
              </p:cNvPr>
              <p:cNvSpPr/>
              <p:nvPr/>
            </p:nvSpPr>
            <p:spPr>
              <a:xfrm>
                <a:off x="11444758" y="6474900"/>
                <a:ext cx="90447" cy="149260"/>
              </a:xfrm>
              <a:custGeom>
                <a:avLst/>
                <a:gdLst>
                  <a:gd name="connsiteX0" fmla="*/ 0 w 90447"/>
                  <a:gd name="connsiteY0" fmla="*/ 32243 h 149260"/>
                  <a:gd name="connsiteX1" fmla="*/ 0 w 90447"/>
                  <a:gd name="connsiteY1" fmla="*/ 149260 h 149260"/>
                  <a:gd name="connsiteX2" fmla="*/ 34026 w 90447"/>
                  <a:gd name="connsiteY2" fmla="*/ 149260 h 149260"/>
                  <a:gd name="connsiteX3" fmla="*/ 34026 w 90447"/>
                  <a:gd name="connsiteY3" fmla="*/ 32243 h 149260"/>
                  <a:gd name="connsiteX4" fmla="*/ 90448 w 90447"/>
                  <a:gd name="connsiteY4" fmla="*/ 32243 h 149260"/>
                  <a:gd name="connsiteX5" fmla="*/ 90448 w 90447"/>
                  <a:gd name="connsiteY5" fmla="*/ 0 h 149260"/>
                  <a:gd name="connsiteX6" fmla="*/ 32519 w 90447"/>
                  <a:gd name="connsiteY6" fmla="*/ 0 h 149260"/>
                  <a:gd name="connsiteX7" fmla="*/ 0 w 90447"/>
                  <a:gd name="connsiteY7" fmla="*/ 32243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447" h="149260">
                    <a:moveTo>
                      <a:pt x="0" y="32243"/>
                    </a:moveTo>
                    <a:lnTo>
                      <a:pt x="0" y="149260"/>
                    </a:lnTo>
                    <a:lnTo>
                      <a:pt x="34026" y="149260"/>
                    </a:lnTo>
                    <a:lnTo>
                      <a:pt x="34026" y="32243"/>
                    </a:lnTo>
                    <a:lnTo>
                      <a:pt x="90448" y="32243"/>
                    </a:lnTo>
                    <a:lnTo>
                      <a:pt x="90448" y="0"/>
                    </a:lnTo>
                    <a:lnTo>
                      <a:pt x="32519" y="0"/>
                    </a:lnTo>
                    <a:cubicBezTo>
                      <a:pt x="11340" y="0"/>
                      <a:pt x="0" y="11347"/>
                      <a:pt x="0" y="32243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4CE9B2C-AF59-4DEA-911A-0B298DCA0990}"/>
                  </a:ext>
                </a:extLst>
              </p:cNvPr>
              <p:cNvSpPr/>
              <p:nvPr/>
            </p:nvSpPr>
            <p:spPr>
              <a:xfrm>
                <a:off x="11037939" y="6474900"/>
                <a:ext cx="225078" cy="149260"/>
              </a:xfrm>
              <a:custGeom>
                <a:avLst/>
                <a:gdLst>
                  <a:gd name="connsiteX0" fmla="*/ 160600 w 225078"/>
                  <a:gd name="connsiteY0" fmla="*/ 100004 h 149260"/>
                  <a:gd name="connsiteX1" fmla="*/ 132539 w 225078"/>
                  <a:gd name="connsiteY1" fmla="*/ 0 h 149260"/>
                  <a:gd name="connsiteX2" fmla="*/ 92539 w 225078"/>
                  <a:gd name="connsiteY2" fmla="*/ 0 h 149260"/>
                  <a:gd name="connsiteX3" fmla="*/ 64478 w 225078"/>
                  <a:gd name="connsiteY3" fmla="*/ 100004 h 149260"/>
                  <a:gd name="connsiteX4" fmla="*/ 37009 w 225078"/>
                  <a:gd name="connsiteY4" fmla="*/ 0 h 149260"/>
                  <a:gd name="connsiteX5" fmla="*/ 0 w 225078"/>
                  <a:gd name="connsiteY5" fmla="*/ 0 h 149260"/>
                  <a:gd name="connsiteX6" fmla="*/ 44774 w 225078"/>
                  <a:gd name="connsiteY6" fmla="*/ 149260 h 149260"/>
                  <a:gd name="connsiteX7" fmla="*/ 81791 w 225078"/>
                  <a:gd name="connsiteY7" fmla="*/ 149260 h 149260"/>
                  <a:gd name="connsiteX8" fmla="*/ 112535 w 225078"/>
                  <a:gd name="connsiteY8" fmla="*/ 40900 h 149260"/>
                  <a:gd name="connsiteX9" fmla="*/ 143287 w 225078"/>
                  <a:gd name="connsiteY9" fmla="*/ 149260 h 149260"/>
                  <a:gd name="connsiteX10" fmla="*/ 180296 w 225078"/>
                  <a:gd name="connsiteY10" fmla="*/ 149260 h 149260"/>
                  <a:gd name="connsiteX11" fmla="*/ 225078 w 225078"/>
                  <a:gd name="connsiteY11" fmla="*/ 0 h 149260"/>
                  <a:gd name="connsiteX12" fmla="*/ 188361 w 225078"/>
                  <a:gd name="connsiteY12" fmla="*/ 0 h 149260"/>
                  <a:gd name="connsiteX13" fmla="*/ 160600 w 225078"/>
                  <a:gd name="connsiteY13" fmla="*/ 100004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25078" h="149260">
                    <a:moveTo>
                      <a:pt x="160600" y="100004"/>
                    </a:moveTo>
                    <a:lnTo>
                      <a:pt x="132539" y="0"/>
                    </a:lnTo>
                    <a:lnTo>
                      <a:pt x="92539" y="0"/>
                    </a:lnTo>
                    <a:lnTo>
                      <a:pt x="64478" y="100004"/>
                    </a:lnTo>
                    <a:lnTo>
                      <a:pt x="37009" y="0"/>
                    </a:lnTo>
                    <a:lnTo>
                      <a:pt x="0" y="0"/>
                    </a:lnTo>
                    <a:lnTo>
                      <a:pt x="44774" y="149260"/>
                    </a:lnTo>
                    <a:lnTo>
                      <a:pt x="81791" y="149260"/>
                    </a:lnTo>
                    <a:lnTo>
                      <a:pt x="112535" y="40900"/>
                    </a:lnTo>
                    <a:lnTo>
                      <a:pt x="143287" y="149260"/>
                    </a:lnTo>
                    <a:lnTo>
                      <a:pt x="180296" y="149260"/>
                    </a:lnTo>
                    <a:lnTo>
                      <a:pt x="225078" y="0"/>
                    </a:lnTo>
                    <a:lnTo>
                      <a:pt x="188361" y="0"/>
                    </a:lnTo>
                    <a:lnTo>
                      <a:pt x="160600" y="100004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011FCC55-03D0-4EF6-9077-0CF3E058B9CC}"/>
                  </a:ext>
                </a:extLst>
              </p:cNvPr>
              <p:cNvSpPr/>
              <p:nvPr/>
            </p:nvSpPr>
            <p:spPr>
              <a:xfrm>
                <a:off x="11264927" y="6471326"/>
                <a:ext cx="153166" cy="156417"/>
              </a:xfrm>
              <a:custGeom>
                <a:avLst/>
                <a:gdLst>
                  <a:gd name="connsiteX0" fmla="*/ 119108 w 153166"/>
                  <a:gd name="connsiteY0" fmla="*/ 19996 h 156417"/>
                  <a:gd name="connsiteX1" fmla="*/ 74334 w 153166"/>
                  <a:gd name="connsiteY1" fmla="*/ 0 h 156417"/>
                  <a:gd name="connsiteX2" fmla="*/ 0 w 153166"/>
                  <a:gd name="connsiteY2" fmla="*/ 78209 h 156417"/>
                  <a:gd name="connsiteX3" fmla="*/ 74334 w 153166"/>
                  <a:gd name="connsiteY3" fmla="*/ 156418 h 156417"/>
                  <a:gd name="connsiteX4" fmla="*/ 119108 w 153166"/>
                  <a:gd name="connsiteY4" fmla="*/ 135822 h 156417"/>
                  <a:gd name="connsiteX5" fmla="*/ 119108 w 153166"/>
                  <a:gd name="connsiteY5" fmla="*/ 152835 h 156417"/>
                  <a:gd name="connsiteX6" fmla="*/ 153167 w 153166"/>
                  <a:gd name="connsiteY6" fmla="*/ 152835 h 156417"/>
                  <a:gd name="connsiteX7" fmla="*/ 153167 w 153166"/>
                  <a:gd name="connsiteY7" fmla="*/ 3575 h 156417"/>
                  <a:gd name="connsiteX8" fmla="*/ 119140 w 153166"/>
                  <a:gd name="connsiteY8" fmla="*/ 3575 h 156417"/>
                  <a:gd name="connsiteX9" fmla="*/ 77909 w 153166"/>
                  <a:gd name="connsiteY9" fmla="*/ 124474 h 156417"/>
                  <a:gd name="connsiteX10" fmla="*/ 34926 w 153166"/>
                  <a:gd name="connsiteY10" fmla="*/ 78209 h 156417"/>
                  <a:gd name="connsiteX11" fmla="*/ 77909 w 153166"/>
                  <a:gd name="connsiteY11" fmla="*/ 31935 h 156417"/>
                  <a:gd name="connsiteX12" fmla="*/ 120900 w 153166"/>
                  <a:gd name="connsiteY12" fmla="*/ 78209 h 156417"/>
                  <a:gd name="connsiteX13" fmla="*/ 77909 w 153166"/>
                  <a:gd name="connsiteY13" fmla="*/ 1244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3166" h="156417">
                    <a:moveTo>
                      <a:pt x="119108" y="19996"/>
                    </a:moveTo>
                    <a:cubicBezTo>
                      <a:pt x="110752" y="8057"/>
                      <a:pt x="95230" y="0"/>
                      <a:pt x="74334" y="0"/>
                    </a:cubicBezTo>
                    <a:cubicBezTo>
                      <a:pt x="31044" y="0"/>
                      <a:pt x="0" y="32235"/>
                      <a:pt x="0" y="78209"/>
                    </a:cubicBezTo>
                    <a:cubicBezTo>
                      <a:pt x="0" y="124182"/>
                      <a:pt x="31044" y="156418"/>
                      <a:pt x="74334" y="156418"/>
                    </a:cubicBezTo>
                    <a:cubicBezTo>
                      <a:pt x="97313" y="156418"/>
                      <a:pt x="110752" y="147161"/>
                      <a:pt x="119108" y="135822"/>
                    </a:cubicBezTo>
                    <a:lnTo>
                      <a:pt x="119108" y="152835"/>
                    </a:lnTo>
                    <a:lnTo>
                      <a:pt x="153167" y="152835"/>
                    </a:lnTo>
                    <a:lnTo>
                      <a:pt x="153167" y="3575"/>
                    </a:lnTo>
                    <a:lnTo>
                      <a:pt x="119140" y="3575"/>
                    </a:lnTo>
                    <a:close/>
                    <a:moveTo>
                      <a:pt x="77909" y="124474"/>
                    </a:moveTo>
                    <a:cubicBezTo>
                      <a:pt x="52539" y="124474"/>
                      <a:pt x="34926" y="105970"/>
                      <a:pt x="34926" y="78209"/>
                    </a:cubicBezTo>
                    <a:cubicBezTo>
                      <a:pt x="34926" y="50448"/>
                      <a:pt x="52539" y="31935"/>
                      <a:pt x="77909" y="31935"/>
                    </a:cubicBezTo>
                    <a:cubicBezTo>
                      <a:pt x="103279" y="31935"/>
                      <a:pt x="120900" y="50448"/>
                      <a:pt x="120900" y="78209"/>
                    </a:cubicBezTo>
                    <a:cubicBezTo>
                      <a:pt x="120900" y="105970"/>
                      <a:pt x="103287" y="124474"/>
                      <a:pt x="77909" y="1244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3" name="Flight Mode" hidden="1">
            <a:extLst>
              <a:ext uri="{FF2B5EF4-FFF2-40B4-BE49-F238E27FC236}">
                <a16:creationId xmlns:a16="http://schemas.microsoft.com/office/drawing/2014/main" id="{A8552BC8-1C5F-427A-BEC1-5752AD5C702B}"/>
              </a:ext>
            </a:extLst>
          </p:cNvPr>
          <p:cNvSpPr/>
          <p:nvPr>
            <p:custDataLst>
              <p:custData r:id="rId1"/>
              <p:custData r:id="rId2"/>
              <p:custData r:id="rId3"/>
              <p:tags r:id="rId5"/>
            </p:custDataLst>
          </p:nvPr>
        </p:nvSpPr>
        <p:spPr>
          <a:xfrm>
            <a:off x="2209800" y="2131991"/>
            <a:ext cx="7848600" cy="213521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>
              <a:lnSpc>
                <a:spcPct val="120000"/>
              </a:lnSpc>
              <a:spcAft>
                <a:spcPts val="7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96239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&#10;- Dark -" preserve="1">
  <p:cSld name="Title Slide&#10;- Dark -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IO_VALID_LAYOUT" hidden="1">
            <a:extLst>
              <a:ext uri="{FF2B5EF4-FFF2-40B4-BE49-F238E27FC236}">
                <a16:creationId xmlns:a16="http://schemas.microsoft.com/office/drawing/2014/main" id="{1CAB1393-3D85-4C02-9155-D65DC6B03FC6}"/>
              </a:ext>
            </a:extLst>
          </p:cNvPr>
          <p:cNvSpPr/>
          <p:nvPr/>
        </p:nvSpPr>
        <p:spPr>
          <a:xfrm>
            <a:off x="11640300" y="220663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MIO_AGENDA_IGNORE_NAVIGATION" hidden="1">
            <a:extLst>
              <a:ext uri="{FF2B5EF4-FFF2-40B4-BE49-F238E27FC236}">
                <a16:creationId xmlns:a16="http://schemas.microsoft.com/office/drawing/2014/main" id="{A86D5691-86D2-43B2-A12E-202845E17EF6}"/>
              </a:ext>
            </a:extLst>
          </p:cNvPr>
          <p:cNvSpPr/>
          <p:nvPr/>
        </p:nvSpPr>
        <p:spPr>
          <a:xfrm>
            <a:off x="1134480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solidFill>
                <a:schemeClr val="tx1"/>
              </a:solidFill>
              <a:latin typeface="+mn-lt"/>
              <a:cs typeface="+mn-cs"/>
            </a:endParaRPr>
          </a:p>
        </p:txBody>
      </p:sp>
      <p:sp>
        <p:nvSpPr>
          <p:cNvPr id="17" name="MIO_AGENDA_IGNORE_CHAPTER_REFERENCE" hidden="1">
            <a:extLst>
              <a:ext uri="{FF2B5EF4-FFF2-40B4-BE49-F238E27FC236}">
                <a16:creationId xmlns:a16="http://schemas.microsoft.com/office/drawing/2014/main" id="{BEC20D6D-7E7A-44B4-BA23-9EAFEAA292F8}"/>
              </a:ext>
            </a:extLst>
          </p:cNvPr>
          <p:cNvSpPr/>
          <p:nvPr/>
        </p:nvSpPr>
        <p:spPr>
          <a:xfrm>
            <a:off x="1105395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>
              <a:solidFill>
                <a:schemeClr val="tx1"/>
              </a:solidFill>
            </a:endParaRPr>
          </a:p>
        </p:txBody>
      </p:sp>
      <p:sp useBgFill="1">
        <p:nvSpPr>
          <p:cNvPr id="3" name="Background">
            <a:extLst>
              <a:ext uri="{FF2B5EF4-FFF2-40B4-BE49-F238E27FC236}">
                <a16:creationId xmlns:a16="http://schemas.microsoft.com/office/drawing/2014/main" id="{3B0E330A-801A-431C-9B07-00E24E9470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latin typeface="+mn-lt"/>
              <a:cs typeface="+mn-cs"/>
            </a:endParaRPr>
          </a:p>
        </p:txBody>
      </p:sp>
      <p:sp>
        <p:nvSpPr>
          <p:cNvPr id="11" name="Logo Correction Shape">
            <a:extLst>
              <a:ext uri="{FF2B5EF4-FFF2-40B4-BE49-F238E27FC236}">
                <a16:creationId xmlns:a16="http://schemas.microsoft.com/office/drawing/2014/main" id="{ADFBC294-6E48-4D46-B408-C81C4C14D073}"/>
              </a:ext>
            </a:extLst>
          </p:cNvPr>
          <p:cNvSpPr/>
          <p:nvPr/>
        </p:nvSpPr>
        <p:spPr>
          <a:xfrm>
            <a:off x="7923946" y="3623400"/>
            <a:ext cx="2138400" cy="252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latin typeface="+mn-lt"/>
              <a:cs typeface="+mn-cs"/>
            </a:endParaRPr>
          </a:p>
        </p:txBody>
      </p:sp>
      <p:sp>
        <p:nvSpPr>
          <p:cNvPr id="36" name="Picture Placeholder 31">
            <a:extLst>
              <a:ext uri="{FF2B5EF4-FFF2-40B4-BE49-F238E27FC236}">
                <a16:creationId xmlns:a16="http://schemas.microsoft.com/office/drawing/2014/main" id="{72CC1C33-64C3-4D27-8120-1C76986C6A67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0" y="0"/>
            <a:ext cx="12191998" cy="6858000"/>
          </a:xfrm>
          <a:custGeom>
            <a:avLst/>
            <a:gdLst>
              <a:gd name="connsiteX0" fmla="*/ 8018088 w 12192000"/>
              <a:gd name="connsiteY0" fmla="*/ 3699600 h 6858000"/>
              <a:gd name="connsiteX1" fmla="*/ 8018088 w 12192000"/>
              <a:gd name="connsiteY1" fmla="*/ 6086475 h 6858000"/>
              <a:gd name="connsiteX2" fmla="*/ 9989763 w 12192000"/>
              <a:gd name="connsiteY2" fmla="*/ 6086475 h 6858000"/>
              <a:gd name="connsiteX3" fmla="*/ 9989763 w 12192000"/>
              <a:gd name="connsiteY3" fmla="*/ 6034088 h 6858000"/>
              <a:gd name="connsiteX4" fmla="*/ 9991724 w 12192000"/>
              <a:gd name="connsiteY4" fmla="*/ 6034088 h 6858000"/>
              <a:gd name="connsiteX5" fmla="*/ 9991724 w 12192000"/>
              <a:gd name="connsiteY5" fmla="*/ 3701549 h 6858000"/>
              <a:gd name="connsiteX6" fmla="*/ 9989763 w 12192000"/>
              <a:gd name="connsiteY6" fmla="*/ 3701549 h 6858000"/>
              <a:gd name="connsiteX7" fmla="*/ 9989763 w 12192000"/>
              <a:gd name="connsiteY7" fmla="*/ 369960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18088" y="3699600"/>
                </a:moveTo>
                <a:lnTo>
                  <a:pt x="8018088" y="6086475"/>
                </a:lnTo>
                <a:lnTo>
                  <a:pt x="9989763" y="6086475"/>
                </a:lnTo>
                <a:lnTo>
                  <a:pt x="9989763" y="6034088"/>
                </a:lnTo>
                <a:lnTo>
                  <a:pt x="9991724" y="6034088"/>
                </a:lnTo>
                <a:lnTo>
                  <a:pt x="9991724" y="3701549"/>
                </a:lnTo>
                <a:lnTo>
                  <a:pt x="9989763" y="3701549"/>
                </a:lnTo>
                <a:lnTo>
                  <a:pt x="9989763" y="36996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wdUpDiag">
            <a:fgClr>
              <a:schemeClr val="bg1">
                <a:lumMod val="90000"/>
                <a:lumOff val="10000"/>
              </a:schemeClr>
            </a:fgClr>
            <a:bgClr>
              <a:schemeClr val="bg2"/>
            </a:bgClr>
          </a:pattFill>
        </p:spPr>
        <p:txBody>
          <a:bodyPr vert="horz" lIns="0" tIns="0" rIns="0" bIns="4320000" rtlCol="0" anchor="ctr" anchorCtr="1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on area to add picture</a:t>
            </a:r>
          </a:p>
        </p:txBody>
      </p:sp>
      <p:sp>
        <p:nvSpPr>
          <p:cNvPr id="38" name="Title">
            <a:extLst>
              <a:ext uri="{FF2B5EF4-FFF2-40B4-BE49-F238E27FC236}">
                <a16:creationId xmlns:a16="http://schemas.microsoft.com/office/drawing/2014/main" id="{BE83E53A-3332-4DDB-8C0D-9138F7F8F0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2845800"/>
            <a:ext cx="10080625" cy="3304175"/>
          </a:xfrm>
          <a:custGeom>
            <a:avLst/>
            <a:gdLst>
              <a:gd name="connsiteX0" fmla="*/ 8040001 w 10080625"/>
              <a:gd name="connsiteY0" fmla="*/ 2527200 h 3304175"/>
              <a:gd name="connsiteX1" fmla="*/ 8040001 w 10080625"/>
              <a:gd name="connsiteY1" fmla="*/ 3198076 h 3304175"/>
              <a:gd name="connsiteX2" fmla="*/ 9963095 w 10080625"/>
              <a:gd name="connsiteY2" fmla="*/ 3198076 h 3304175"/>
              <a:gd name="connsiteX3" fmla="*/ 9963095 w 10080625"/>
              <a:gd name="connsiteY3" fmla="*/ 2527200 h 3304175"/>
              <a:gd name="connsiteX4" fmla="*/ 0 w 10080625"/>
              <a:gd name="connsiteY4" fmla="*/ 0 h 3304175"/>
              <a:gd name="connsiteX5" fmla="*/ 10080625 w 10080625"/>
              <a:gd name="connsiteY5" fmla="*/ 0 h 3304175"/>
              <a:gd name="connsiteX6" fmla="*/ 10080625 w 10080625"/>
              <a:gd name="connsiteY6" fmla="*/ 3304175 h 3304175"/>
              <a:gd name="connsiteX7" fmla="*/ 0 w 10080625"/>
              <a:gd name="connsiteY7" fmla="*/ 3304175 h 330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80625" h="3304175">
                <a:moveTo>
                  <a:pt x="8040001" y="2527200"/>
                </a:moveTo>
                <a:lnTo>
                  <a:pt x="8040001" y="3198076"/>
                </a:lnTo>
                <a:lnTo>
                  <a:pt x="9963095" y="3198076"/>
                </a:lnTo>
                <a:lnTo>
                  <a:pt x="9963095" y="2527200"/>
                </a:lnTo>
                <a:close/>
                <a:moveTo>
                  <a:pt x="0" y="0"/>
                </a:moveTo>
                <a:lnTo>
                  <a:pt x="10080625" y="0"/>
                </a:lnTo>
                <a:lnTo>
                  <a:pt x="10080625" y="3304175"/>
                </a:lnTo>
                <a:lnTo>
                  <a:pt x="0" y="3304175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352800" tIns="194400">
            <a:noAutofit/>
          </a:bodyPr>
          <a:lstStyle>
            <a:lvl1pPr>
              <a:defRPr sz="480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Subtitle 1">
            <a:extLst>
              <a:ext uri="{FF2B5EF4-FFF2-40B4-BE49-F238E27FC236}">
                <a16:creationId xmlns:a16="http://schemas.microsoft.com/office/drawing/2014/main" id="{C3F9BEB5-0A55-4E2D-A283-A64EEC73B566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361200" y="4887000"/>
            <a:ext cx="5637963" cy="388989"/>
          </a:xfrm>
        </p:spPr>
        <p:txBody>
          <a:bodyPr tIns="50800" anchor="b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sz="200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1B14E90-4F21-4322-8B8C-FB9A38952A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1200" y="5664600"/>
            <a:ext cx="5637963" cy="194400"/>
          </a:xfrm>
        </p:spPr>
        <p:txBody>
          <a:bodyPr anchor="b"/>
          <a:lstStyle>
            <a:lvl1pPr>
              <a:defRPr sz="1000"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Presenter Name / Presenter Title / Date</a:t>
            </a:r>
          </a:p>
        </p:txBody>
      </p:sp>
      <p:sp>
        <p:nvSpPr>
          <p:cNvPr id="18" name="TextBox 17" hidden="1">
            <a:extLst>
              <a:ext uri="{FF2B5EF4-FFF2-40B4-BE49-F238E27FC236}">
                <a16:creationId xmlns:a16="http://schemas.microsoft.com/office/drawing/2014/main" id="{E37270D5-30B8-41CF-9FD6-81CF629B3D85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D11101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8C2BE-BFFD-44FE-B91C-2F7619E5C95B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2711ED06-6A7D-428C-86A1-A339A15F229A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6371E-9D17-4833-9D7C-91918309D1E3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8C924-92B2-4D7E-98BF-44DF9DEF746B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29464F3-59F2-4CAE-8832-5EE315CC0D24}"/>
              </a:ext>
            </a:extLst>
          </p:cNvPr>
          <p:cNvGrpSpPr>
            <a:grpSpLocks noChangeAspect="1"/>
          </p:cNvGrpSpPr>
          <p:nvPr/>
        </p:nvGrpSpPr>
        <p:grpSpPr>
          <a:xfrm>
            <a:off x="8137200" y="5567400"/>
            <a:ext cx="1749600" cy="355275"/>
            <a:chOff x="10178400" y="6351918"/>
            <a:chExt cx="1652360" cy="335529"/>
          </a:xfrm>
        </p:grpSpPr>
        <p:sp>
          <p:nvSpPr>
            <p:cNvPr id="22" name="Date Placeholder 8">
              <a:extLst>
                <a:ext uri="{FF2B5EF4-FFF2-40B4-BE49-F238E27FC236}">
                  <a16:creationId xmlns:a16="http://schemas.microsoft.com/office/drawing/2014/main" id="{A940C691-2570-4172-B700-44E3B95B6D06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0178400" y="6351918"/>
              <a:ext cx="3600" cy="3600"/>
            </a:xfrm>
            <a:prstGeom prst="rect">
              <a:avLst/>
            </a:prstGeom>
          </p:spPr>
          <p:txBody>
            <a:bodyPr vert="horz" wrap="none" lIns="0" tIns="0" rIns="0" bIns="0" rtlCol="0" anchor="b" anchorCtr="0"/>
            <a:lstStyle>
              <a:defPPr>
                <a:defRPr lang="en-US"/>
              </a:defPPr>
              <a:lvl1pPr marL="0" algn="r" defTabSz="972000" rtl="0" eaLnBrk="1" latinLnBrk="0" hangingPunct="1">
                <a:defRPr sz="600" kern="1200" baseline="0">
                  <a:noFill/>
                  <a:latin typeface="+mn-lt"/>
                  <a:ea typeface="+mn-ea"/>
                  <a:cs typeface="+mn-cs"/>
                </a:defRPr>
              </a:lvl1pPr>
              <a:lvl2pPr marL="291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83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74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664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4580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749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041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332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04A728B0-2EE8-4602-849F-D2D469FDAEE2}" type="datetime1">
                <a:rPr lang="en-US"/>
                <a:pPr/>
                <a:t>4/25/23</a:t>
              </a:fld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15C565-0794-4F11-B3E4-11D900876D6C}"/>
                </a:ext>
              </a:extLst>
            </p:cNvPr>
            <p:cNvSpPr/>
            <p:nvPr/>
          </p:nvSpPr>
          <p:spPr>
            <a:xfrm>
              <a:off x="10178400" y="6415204"/>
              <a:ext cx="271343" cy="208956"/>
            </a:xfrm>
            <a:custGeom>
              <a:avLst/>
              <a:gdLst>
                <a:gd name="connsiteX0" fmla="*/ 147461 w 271343"/>
                <a:gd name="connsiteY0" fmla="*/ 76118 h 208956"/>
                <a:gd name="connsiteX1" fmla="*/ 63287 w 271343"/>
                <a:gd name="connsiteY1" fmla="*/ 0 h 208956"/>
                <a:gd name="connsiteX2" fmla="*/ 0 w 271343"/>
                <a:gd name="connsiteY2" fmla="*/ 0 h 208956"/>
                <a:gd name="connsiteX3" fmla="*/ 123891 w 271343"/>
                <a:gd name="connsiteY3" fmla="*/ 132839 h 208956"/>
                <a:gd name="connsiteX4" fmla="*/ 208065 w 271343"/>
                <a:gd name="connsiteY4" fmla="*/ 208956 h 208956"/>
                <a:gd name="connsiteX5" fmla="*/ 271344 w 271343"/>
                <a:gd name="connsiteY5" fmla="*/ 208956 h 208956"/>
                <a:gd name="connsiteX6" fmla="*/ 147461 w 271343"/>
                <a:gd name="connsiteY6" fmla="*/ 76118 h 20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1343" h="208956">
                  <a:moveTo>
                    <a:pt x="147461" y="76118"/>
                  </a:moveTo>
                  <a:cubicBezTo>
                    <a:pt x="103587" y="64778"/>
                    <a:pt x="63287" y="50448"/>
                    <a:pt x="63287" y="0"/>
                  </a:cubicBezTo>
                  <a:lnTo>
                    <a:pt x="0" y="0"/>
                  </a:lnTo>
                  <a:cubicBezTo>
                    <a:pt x="0" y="94622"/>
                    <a:pt x="61795" y="117017"/>
                    <a:pt x="123891" y="132839"/>
                  </a:cubicBezTo>
                  <a:cubicBezTo>
                    <a:pt x="167765" y="144178"/>
                    <a:pt x="208065" y="154405"/>
                    <a:pt x="208065" y="208956"/>
                  </a:cubicBezTo>
                  <a:lnTo>
                    <a:pt x="271344" y="208956"/>
                  </a:lnTo>
                  <a:cubicBezTo>
                    <a:pt x="271344" y="113474"/>
                    <a:pt x="208657" y="91939"/>
                    <a:pt x="147461" y="76118"/>
                  </a:cubicBezTo>
                  <a:close/>
                </a:path>
              </a:pathLst>
            </a:custGeom>
            <a:gradFill>
              <a:gsLst>
                <a:gs pos="9000">
                  <a:schemeClr val="accent1"/>
                </a:gs>
                <a:gs pos="97000">
                  <a:schemeClr val="accent2"/>
                </a:gs>
              </a:gsLst>
              <a:lin ang="0" scaled="0"/>
            </a:gradFill>
            <a:ln w="7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63619E5-904B-4602-A812-EC1CB274C269}"/>
                </a:ext>
              </a:extLst>
            </p:cNvPr>
            <p:cNvGrpSpPr/>
            <p:nvPr userDrawn="1"/>
          </p:nvGrpSpPr>
          <p:grpSpPr>
            <a:xfrm>
              <a:off x="10229447" y="6351918"/>
              <a:ext cx="1601313" cy="335529"/>
              <a:chOff x="10229447" y="6351918"/>
              <a:chExt cx="1601313" cy="335529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62CC646E-4A17-48E2-802C-76EC95C18DC2}"/>
                  </a:ext>
                </a:extLst>
              </p:cNvPr>
              <p:cNvSpPr/>
              <p:nvPr/>
            </p:nvSpPr>
            <p:spPr>
              <a:xfrm>
                <a:off x="10229447" y="6624161"/>
                <a:ext cx="157033" cy="63286"/>
              </a:xfrm>
              <a:custGeom>
                <a:avLst/>
                <a:gdLst>
                  <a:gd name="connsiteX0" fmla="*/ 0 w 157033"/>
                  <a:gd name="connsiteY0" fmla="*/ 63287 h 63286"/>
                  <a:gd name="connsiteX1" fmla="*/ 93115 w 157033"/>
                  <a:gd name="connsiteY1" fmla="*/ 63287 h 63286"/>
                  <a:gd name="connsiteX2" fmla="*/ 157033 w 157033"/>
                  <a:gd name="connsiteY2" fmla="*/ 0 h 63286"/>
                  <a:gd name="connsiteX3" fmla="*/ 0 w 157033"/>
                  <a:gd name="connsiteY3" fmla="*/ 0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033" h="63286">
                    <a:moveTo>
                      <a:pt x="0" y="63287"/>
                    </a:moveTo>
                    <a:lnTo>
                      <a:pt x="93115" y="63287"/>
                    </a:lnTo>
                    <a:cubicBezTo>
                      <a:pt x="128041" y="63287"/>
                      <a:pt x="157033" y="36417"/>
                      <a:pt x="1570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619DB632-6E80-4AF6-B454-8B2A5370EFE4}"/>
                  </a:ext>
                </a:extLst>
              </p:cNvPr>
              <p:cNvSpPr/>
              <p:nvPr/>
            </p:nvSpPr>
            <p:spPr>
              <a:xfrm>
                <a:off x="10241686" y="6351918"/>
                <a:ext cx="156717" cy="63286"/>
              </a:xfrm>
              <a:custGeom>
                <a:avLst/>
                <a:gdLst>
                  <a:gd name="connsiteX0" fmla="*/ 156718 w 156717"/>
                  <a:gd name="connsiteY0" fmla="*/ 0 h 63286"/>
                  <a:gd name="connsiteX1" fmla="*/ 63879 w 156717"/>
                  <a:gd name="connsiteY1" fmla="*/ 0 h 63286"/>
                  <a:gd name="connsiteX2" fmla="*/ 0 w 156717"/>
                  <a:gd name="connsiteY2" fmla="*/ 63287 h 63286"/>
                  <a:gd name="connsiteX3" fmla="*/ 156718 w 156717"/>
                  <a:gd name="connsiteY3" fmla="*/ 63287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6717" h="63286">
                    <a:moveTo>
                      <a:pt x="156718" y="0"/>
                    </a:moveTo>
                    <a:lnTo>
                      <a:pt x="63879" y="0"/>
                    </a:lnTo>
                    <a:cubicBezTo>
                      <a:pt x="28953" y="0"/>
                      <a:pt x="0" y="26869"/>
                      <a:pt x="0" y="63287"/>
                    </a:cubicBezTo>
                    <a:lnTo>
                      <a:pt x="156718" y="63287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B737D10-FD12-4C0D-AB5B-7DB95F750F1B}"/>
                  </a:ext>
                </a:extLst>
              </p:cNvPr>
              <p:cNvSpPr/>
              <p:nvPr/>
            </p:nvSpPr>
            <p:spPr>
              <a:xfrm>
                <a:off x="10517149" y="6471318"/>
                <a:ext cx="123882" cy="156417"/>
              </a:xfrm>
              <a:custGeom>
                <a:avLst/>
                <a:gdLst>
                  <a:gd name="connsiteX0" fmla="*/ 74034 w 123882"/>
                  <a:gd name="connsiteY0" fmla="*/ 63287 h 156417"/>
                  <a:gd name="connsiteX1" fmla="*/ 38524 w 123882"/>
                  <a:gd name="connsiteY1" fmla="*/ 44782 h 156417"/>
                  <a:gd name="connsiteX2" fmla="*/ 61211 w 123882"/>
                  <a:gd name="connsiteY2" fmla="*/ 31643 h 156417"/>
                  <a:gd name="connsiteX3" fmla="*/ 92855 w 123882"/>
                  <a:gd name="connsiteY3" fmla="*/ 50456 h 156417"/>
                  <a:gd name="connsiteX4" fmla="*/ 120916 w 123882"/>
                  <a:gd name="connsiteY4" fmla="*/ 33143 h 156417"/>
                  <a:gd name="connsiteX5" fmla="*/ 61211 w 123882"/>
                  <a:gd name="connsiteY5" fmla="*/ 0 h 156417"/>
                  <a:gd name="connsiteX6" fmla="*/ 4490 w 123882"/>
                  <a:gd name="connsiteY6" fmla="*/ 45966 h 156417"/>
                  <a:gd name="connsiteX7" fmla="*/ 54946 w 123882"/>
                  <a:gd name="connsiteY7" fmla="*/ 91340 h 156417"/>
                  <a:gd name="connsiteX8" fmla="*/ 89272 w 123882"/>
                  <a:gd name="connsiteY8" fmla="*/ 110144 h 156417"/>
                  <a:gd name="connsiteX9" fmla="*/ 64194 w 123882"/>
                  <a:gd name="connsiteY9" fmla="*/ 124774 h 156417"/>
                  <a:gd name="connsiteX10" fmla="*/ 31359 w 123882"/>
                  <a:gd name="connsiteY10" fmla="*/ 102387 h 156417"/>
                  <a:gd name="connsiteX11" fmla="*/ 0 w 123882"/>
                  <a:gd name="connsiteY11" fmla="*/ 119700 h 156417"/>
                  <a:gd name="connsiteX12" fmla="*/ 63287 w 123882"/>
                  <a:gd name="connsiteY12" fmla="*/ 156418 h 156417"/>
                  <a:gd name="connsiteX13" fmla="*/ 123883 w 123882"/>
                  <a:gd name="connsiteY13" fmla="*/ 108953 h 156417"/>
                  <a:gd name="connsiteX14" fmla="*/ 74034 w 123882"/>
                  <a:gd name="connsiteY14" fmla="*/ 63287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82" h="156417">
                    <a:moveTo>
                      <a:pt x="74034" y="63287"/>
                    </a:moveTo>
                    <a:cubicBezTo>
                      <a:pt x="48657" y="59404"/>
                      <a:pt x="38524" y="53439"/>
                      <a:pt x="38524" y="44782"/>
                    </a:cubicBezTo>
                    <a:cubicBezTo>
                      <a:pt x="38524" y="36125"/>
                      <a:pt x="49872" y="31643"/>
                      <a:pt x="61211" y="31643"/>
                    </a:cubicBezTo>
                    <a:cubicBezTo>
                      <a:pt x="73451" y="31643"/>
                      <a:pt x="86581" y="38217"/>
                      <a:pt x="92855" y="50456"/>
                    </a:cubicBezTo>
                    <a:lnTo>
                      <a:pt x="120916" y="33143"/>
                    </a:lnTo>
                    <a:cubicBezTo>
                      <a:pt x="109868" y="11647"/>
                      <a:pt x="90764" y="0"/>
                      <a:pt x="61211" y="0"/>
                    </a:cubicBezTo>
                    <a:cubicBezTo>
                      <a:pt x="30760" y="0"/>
                      <a:pt x="4490" y="18505"/>
                      <a:pt x="4490" y="45966"/>
                    </a:cubicBezTo>
                    <a:cubicBezTo>
                      <a:pt x="4490" y="71935"/>
                      <a:pt x="23003" y="86565"/>
                      <a:pt x="54946" y="91340"/>
                    </a:cubicBezTo>
                    <a:cubicBezTo>
                      <a:pt x="79124" y="95222"/>
                      <a:pt x="89272" y="100296"/>
                      <a:pt x="89272" y="110144"/>
                    </a:cubicBezTo>
                    <a:cubicBezTo>
                      <a:pt x="89272" y="118509"/>
                      <a:pt x="79716" y="124774"/>
                      <a:pt x="64194" y="124774"/>
                    </a:cubicBezTo>
                    <a:cubicBezTo>
                      <a:pt x="48972" y="124774"/>
                      <a:pt x="36733" y="114326"/>
                      <a:pt x="31359" y="102387"/>
                    </a:cubicBezTo>
                    <a:lnTo>
                      <a:pt x="0" y="119700"/>
                    </a:lnTo>
                    <a:cubicBezTo>
                      <a:pt x="8956" y="142387"/>
                      <a:pt x="33143" y="156418"/>
                      <a:pt x="63287" y="156418"/>
                    </a:cubicBezTo>
                    <a:cubicBezTo>
                      <a:pt x="97613" y="156418"/>
                      <a:pt x="123883" y="139104"/>
                      <a:pt x="123883" y="108953"/>
                    </a:cubicBezTo>
                    <a:cubicBezTo>
                      <a:pt x="123883" y="79708"/>
                      <a:pt x="104478" y="68069"/>
                      <a:pt x="74034" y="63287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7FB01C06-8027-4FFE-89B7-7FCF10E5E4A8}"/>
                  </a:ext>
                </a:extLst>
              </p:cNvPr>
              <p:cNvSpPr/>
              <p:nvPr/>
            </p:nvSpPr>
            <p:spPr>
              <a:xfrm>
                <a:off x="10653950" y="6471326"/>
                <a:ext cx="159100" cy="156417"/>
              </a:xfrm>
              <a:custGeom>
                <a:avLst/>
                <a:gdLst>
                  <a:gd name="connsiteX0" fmla="*/ 79400 w 159100"/>
                  <a:gd name="connsiteY0" fmla="*/ 0 h 156417"/>
                  <a:gd name="connsiteX1" fmla="*/ 0 w 159100"/>
                  <a:gd name="connsiteY1" fmla="*/ 78209 h 156417"/>
                  <a:gd name="connsiteX2" fmla="*/ 79400 w 159100"/>
                  <a:gd name="connsiteY2" fmla="*/ 156418 h 156417"/>
                  <a:gd name="connsiteX3" fmla="*/ 159101 w 159100"/>
                  <a:gd name="connsiteY3" fmla="*/ 78209 h 156417"/>
                  <a:gd name="connsiteX4" fmla="*/ 79400 w 159100"/>
                  <a:gd name="connsiteY4" fmla="*/ 0 h 156417"/>
                  <a:gd name="connsiteX5" fmla="*/ 79400 w 159100"/>
                  <a:gd name="connsiteY5" fmla="*/ 124174 h 156417"/>
                  <a:gd name="connsiteX6" fmla="*/ 35210 w 159100"/>
                  <a:gd name="connsiteY6" fmla="*/ 78209 h 156417"/>
                  <a:gd name="connsiteX7" fmla="*/ 79400 w 159100"/>
                  <a:gd name="connsiteY7" fmla="*/ 32235 h 156417"/>
                  <a:gd name="connsiteX8" fmla="*/ 123875 w 159100"/>
                  <a:gd name="connsiteY8" fmla="*/ 78209 h 156417"/>
                  <a:gd name="connsiteX9" fmla="*/ 79400 w 159100"/>
                  <a:gd name="connsiteY9" fmla="*/ 1241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9100" h="156417">
                    <a:moveTo>
                      <a:pt x="79400" y="0"/>
                    </a:moveTo>
                    <a:cubicBezTo>
                      <a:pt x="33727" y="0"/>
                      <a:pt x="0" y="32535"/>
                      <a:pt x="0" y="78209"/>
                    </a:cubicBezTo>
                    <a:cubicBezTo>
                      <a:pt x="0" y="123882"/>
                      <a:pt x="33727" y="156418"/>
                      <a:pt x="79400" y="156418"/>
                    </a:cubicBezTo>
                    <a:cubicBezTo>
                      <a:pt x="125374" y="156418"/>
                      <a:pt x="159101" y="123882"/>
                      <a:pt x="159101" y="78209"/>
                    </a:cubicBezTo>
                    <a:cubicBezTo>
                      <a:pt x="159101" y="32535"/>
                      <a:pt x="125374" y="0"/>
                      <a:pt x="79400" y="0"/>
                    </a:cubicBezTo>
                    <a:close/>
                    <a:moveTo>
                      <a:pt x="79400" y="124174"/>
                    </a:moveTo>
                    <a:cubicBezTo>
                      <a:pt x="53731" y="124174"/>
                      <a:pt x="35210" y="105370"/>
                      <a:pt x="35210" y="78209"/>
                    </a:cubicBezTo>
                    <a:cubicBezTo>
                      <a:pt x="35210" y="51048"/>
                      <a:pt x="53723" y="32235"/>
                      <a:pt x="79400" y="32235"/>
                    </a:cubicBezTo>
                    <a:cubicBezTo>
                      <a:pt x="105078" y="32235"/>
                      <a:pt x="123875" y="51040"/>
                      <a:pt x="123875" y="78209"/>
                    </a:cubicBezTo>
                    <a:cubicBezTo>
                      <a:pt x="123875" y="105378"/>
                      <a:pt x="105070" y="124174"/>
                      <a:pt x="79400" y="1241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C12CBCC-61FB-4A50-AF22-5D80EF279D46}"/>
                  </a:ext>
                </a:extLst>
              </p:cNvPr>
              <p:cNvSpPr/>
              <p:nvPr/>
            </p:nvSpPr>
            <p:spPr>
              <a:xfrm>
                <a:off x="11540312" y="6471326"/>
                <a:ext cx="152274" cy="156417"/>
              </a:xfrm>
              <a:custGeom>
                <a:avLst/>
                <a:gdLst>
                  <a:gd name="connsiteX0" fmla="*/ 77017 w 152274"/>
                  <a:gd name="connsiteY0" fmla="*/ 0 h 156417"/>
                  <a:gd name="connsiteX1" fmla="*/ 0 w 152274"/>
                  <a:gd name="connsiteY1" fmla="*/ 78209 h 156417"/>
                  <a:gd name="connsiteX2" fmla="*/ 77017 w 152274"/>
                  <a:gd name="connsiteY2" fmla="*/ 156418 h 156417"/>
                  <a:gd name="connsiteX3" fmla="*/ 144179 w 152274"/>
                  <a:gd name="connsiteY3" fmla="*/ 125966 h 156417"/>
                  <a:gd name="connsiteX4" fmla="*/ 117349 w 152274"/>
                  <a:gd name="connsiteY4" fmla="*/ 105970 h 156417"/>
                  <a:gd name="connsiteX5" fmla="*/ 77049 w 152274"/>
                  <a:gd name="connsiteY5" fmla="*/ 125374 h 156417"/>
                  <a:gd name="connsiteX6" fmla="*/ 34958 w 152274"/>
                  <a:gd name="connsiteY6" fmla="*/ 88057 h 156417"/>
                  <a:gd name="connsiteX7" fmla="*/ 152275 w 152274"/>
                  <a:gd name="connsiteY7" fmla="*/ 88057 h 156417"/>
                  <a:gd name="connsiteX8" fmla="*/ 152275 w 152274"/>
                  <a:gd name="connsiteY8" fmla="*/ 75218 h 156417"/>
                  <a:gd name="connsiteX9" fmla="*/ 77017 w 152274"/>
                  <a:gd name="connsiteY9" fmla="*/ 0 h 156417"/>
                  <a:gd name="connsiteX10" fmla="*/ 36717 w 152274"/>
                  <a:gd name="connsiteY10" fmla="*/ 59720 h 156417"/>
                  <a:gd name="connsiteX11" fmla="*/ 77017 w 152274"/>
                  <a:gd name="connsiteY11" fmla="*/ 29868 h 156417"/>
                  <a:gd name="connsiteX12" fmla="*/ 117017 w 152274"/>
                  <a:gd name="connsiteY12" fmla="*/ 59720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2274" h="156417">
                    <a:moveTo>
                      <a:pt x="77017" y="0"/>
                    </a:moveTo>
                    <a:cubicBezTo>
                      <a:pt x="31343" y="0"/>
                      <a:pt x="0" y="32535"/>
                      <a:pt x="0" y="78209"/>
                    </a:cubicBezTo>
                    <a:cubicBezTo>
                      <a:pt x="0" y="123882"/>
                      <a:pt x="31343" y="156418"/>
                      <a:pt x="77017" y="156418"/>
                    </a:cubicBezTo>
                    <a:cubicBezTo>
                      <a:pt x="110452" y="156418"/>
                      <a:pt x="129257" y="145070"/>
                      <a:pt x="144179" y="125966"/>
                    </a:cubicBezTo>
                    <a:lnTo>
                      <a:pt x="117349" y="105970"/>
                    </a:lnTo>
                    <a:cubicBezTo>
                      <a:pt x="108392" y="117609"/>
                      <a:pt x="96753" y="125374"/>
                      <a:pt x="77049" y="125374"/>
                    </a:cubicBezTo>
                    <a:cubicBezTo>
                      <a:pt x="54062" y="125374"/>
                      <a:pt x="38240" y="110444"/>
                      <a:pt x="34958" y="88057"/>
                    </a:cubicBezTo>
                    <a:lnTo>
                      <a:pt x="152275" y="88057"/>
                    </a:lnTo>
                    <a:lnTo>
                      <a:pt x="152275" y="75218"/>
                    </a:lnTo>
                    <a:cubicBezTo>
                      <a:pt x="152243" y="31044"/>
                      <a:pt x="121791" y="0"/>
                      <a:pt x="77017" y="0"/>
                    </a:cubicBezTo>
                    <a:close/>
                    <a:moveTo>
                      <a:pt x="36717" y="59720"/>
                    </a:moveTo>
                    <a:cubicBezTo>
                      <a:pt x="42691" y="41815"/>
                      <a:pt x="57013" y="29868"/>
                      <a:pt x="77017" y="29868"/>
                    </a:cubicBezTo>
                    <a:cubicBezTo>
                      <a:pt x="98513" y="29868"/>
                      <a:pt x="112527" y="43283"/>
                      <a:pt x="117017" y="59720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15A99098-AE1D-4454-AA0A-EA7A867BA75E}"/>
                  </a:ext>
                </a:extLst>
              </p:cNvPr>
              <p:cNvSpPr/>
              <p:nvPr/>
            </p:nvSpPr>
            <p:spPr>
              <a:xfrm>
                <a:off x="11711644" y="6474900"/>
                <a:ext cx="60311" cy="57912"/>
              </a:xfrm>
              <a:custGeom>
                <a:avLst/>
                <a:gdLst>
                  <a:gd name="connsiteX0" fmla="*/ 23894 w 60311"/>
                  <a:gd name="connsiteY0" fmla="*/ 0 h 57912"/>
                  <a:gd name="connsiteX1" fmla="*/ 0 w 60311"/>
                  <a:gd name="connsiteY1" fmla="*/ 57913 h 57912"/>
                  <a:gd name="connsiteX2" fmla="*/ 13415 w 60311"/>
                  <a:gd name="connsiteY2" fmla="*/ 57913 h 57912"/>
                  <a:gd name="connsiteX3" fmla="*/ 18489 w 60311"/>
                  <a:gd name="connsiteY3" fmla="*/ 44782 h 57912"/>
                  <a:gd name="connsiteX4" fmla="*/ 41823 w 60311"/>
                  <a:gd name="connsiteY4" fmla="*/ 44782 h 57912"/>
                  <a:gd name="connsiteX5" fmla="*/ 46897 w 60311"/>
                  <a:gd name="connsiteY5" fmla="*/ 57913 h 57912"/>
                  <a:gd name="connsiteX6" fmla="*/ 60312 w 60311"/>
                  <a:gd name="connsiteY6" fmla="*/ 57913 h 57912"/>
                  <a:gd name="connsiteX7" fmla="*/ 36433 w 60311"/>
                  <a:gd name="connsiteY7" fmla="*/ 0 h 57912"/>
                  <a:gd name="connsiteX8" fmla="*/ 22703 w 60311"/>
                  <a:gd name="connsiteY8" fmla="*/ 34050 h 57912"/>
                  <a:gd name="connsiteX9" fmla="*/ 30160 w 60311"/>
                  <a:gd name="connsiteY9" fmla="*/ 14322 h 57912"/>
                  <a:gd name="connsiteX10" fmla="*/ 37625 w 60311"/>
                  <a:gd name="connsiteY10" fmla="*/ 34050 h 5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0311" h="57912">
                    <a:moveTo>
                      <a:pt x="23894" y="0"/>
                    </a:moveTo>
                    <a:lnTo>
                      <a:pt x="0" y="57913"/>
                    </a:lnTo>
                    <a:lnTo>
                      <a:pt x="13415" y="57913"/>
                    </a:lnTo>
                    <a:lnTo>
                      <a:pt x="18489" y="44782"/>
                    </a:lnTo>
                    <a:lnTo>
                      <a:pt x="41823" y="44782"/>
                    </a:lnTo>
                    <a:lnTo>
                      <a:pt x="46897" y="57913"/>
                    </a:lnTo>
                    <a:lnTo>
                      <a:pt x="60312" y="57913"/>
                    </a:lnTo>
                    <a:lnTo>
                      <a:pt x="36433" y="0"/>
                    </a:lnTo>
                    <a:close/>
                    <a:moveTo>
                      <a:pt x="22703" y="34050"/>
                    </a:moveTo>
                    <a:lnTo>
                      <a:pt x="30160" y="14322"/>
                    </a:lnTo>
                    <a:lnTo>
                      <a:pt x="37625" y="3405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E062E073-A445-4E01-8F19-B156F8EBB10E}"/>
                  </a:ext>
                </a:extLst>
              </p:cNvPr>
              <p:cNvSpPr/>
              <p:nvPr/>
            </p:nvSpPr>
            <p:spPr>
              <a:xfrm>
                <a:off x="10815252" y="6415204"/>
                <a:ext cx="211639" cy="208956"/>
              </a:xfrm>
              <a:custGeom>
                <a:avLst/>
                <a:gdLst>
                  <a:gd name="connsiteX0" fmla="*/ 169848 w 211639"/>
                  <a:gd name="connsiteY0" fmla="*/ 15522 h 208956"/>
                  <a:gd name="connsiteX1" fmla="*/ 135814 w 211639"/>
                  <a:gd name="connsiteY1" fmla="*/ 15522 h 208956"/>
                  <a:gd name="connsiteX2" fmla="*/ 135814 w 211639"/>
                  <a:gd name="connsiteY2" fmla="*/ 59712 h 208956"/>
                  <a:gd name="connsiteX3" fmla="*/ 65070 w 211639"/>
                  <a:gd name="connsiteY3" fmla="*/ 59712 h 208956"/>
                  <a:gd name="connsiteX4" fmla="*/ 65070 w 211639"/>
                  <a:gd name="connsiteY4" fmla="*/ 31935 h 208956"/>
                  <a:gd name="connsiteX5" fmla="*/ 106270 w 211639"/>
                  <a:gd name="connsiteY5" fmla="*/ 31935 h 208956"/>
                  <a:gd name="connsiteX6" fmla="*/ 106270 w 211639"/>
                  <a:gd name="connsiteY6" fmla="*/ 0 h 208956"/>
                  <a:gd name="connsiteX7" fmla="*/ 63579 w 211639"/>
                  <a:gd name="connsiteY7" fmla="*/ 0 h 208956"/>
                  <a:gd name="connsiteX8" fmla="*/ 31044 w 211639"/>
                  <a:gd name="connsiteY8" fmla="*/ 31935 h 208956"/>
                  <a:gd name="connsiteX9" fmla="*/ 31044 w 211639"/>
                  <a:gd name="connsiteY9" fmla="*/ 59696 h 208956"/>
                  <a:gd name="connsiteX10" fmla="*/ 0 w 211639"/>
                  <a:gd name="connsiteY10" fmla="*/ 59696 h 208956"/>
                  <a:gd name="connsiteX11" fmla="*/ 0 w 211639"/>
                  <a:gd name="connsiteY11" fmla="*/ 91639 h 208956"/>
                  <a:gd name="connsiteX12" fmla="*/ 31044 w 211639"/>
                  <a:gd name="connsiteY12" fmla="*/ 91639 h 208956"/>
                  <a:gd name="connsiteX13" fmla="*/ 31044 w 211639"/>
                  <a:gd name="connsiteY13" fmla="*/ 208956 h 208956"/>
                  <a:gd name="connsiteX14" fmla="*/ 65070 w 211639"/>
                  <a:gd name="connsiteY14" fmla="*/ 208956 h 208956"/>
                  <a:gd name="connsiteX15" fmla="*/ 65070 w 211639"/>
                  <a:gd name="connsiteY15" fmla="*/ 91639 h 208956"/>
                  <a:gd name="connsiteX16" fmla="*/ 135814 w 211639"/>
                  <a:gd name="connsiteY16" fmla="*/ 91639 h 208956"/>
                  <a:gd name="connsiteX17" fmla="*/ 135814 w 211639"/>
                  <a:gd name="connsiteY17" fmla="*/ 176713 h 208956"/>
                  <a:gd name="connsiteX18" fmla="*/ 168357 w 211639"/>
                  <a:gd name="connsiteY18" fmla="*/ 208956 h 208956"/>
                  <a:gd name="connsiteX19" fmla="*/ 211640 w 211639"/>
                  <a:gd name="connsiteY19" fmla="*/ 208956 h 208956"/>
                  <a:gd name="connsiteX20" fmla="*/ 211640 w 211639"/>
                  <a:gd name="connsiteY20" fmla="*/ 176713 h 208956"/>
                  <a:gd name="connsiteX21" fmla="*/ 169817 w 211639"/>
                  <a:gd name="connsiteY21" fmla="*/ 176713 h 208956"/>
                  <a:gd name="connsiteX22" fmla="*/ 169817 w 211639"/>
                  <a:gd name="connsiteY22" fmla="*/ 91639 h 208956"/>
                  <a:gd name="connsiteX23" fmla="*/ 211640 w 211639"/>
                  <a:gd name="connsiteY23" fmla="*/ 91639 h 208956"/>
                  <a:gd name="connsiteX24" fmla="*/ 211640 w 211639"/>
                  <a:gd name="connsiteY24" fmla="*/ 59696 h 208956"/>
                  <a:gd name="connsiteX25" fmla="*/ 169817 w 211639"/>
                  <a:gd name="connsiteY25" fmla="*/ 59696 h 208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11639" h="208956">
                    <a:moveTo>
                      <a:pt x="169848" y="15522"/>
                    </a:moveTo>
                    <a:lnTo>
                      <a:pt x="135814" y="15522"/>
                    </a:lnTo>
                    <a:lnTo>
                      <a:pt x="135814" y="59712"/>
                    </a:lnTo>
                    <a:lnTo>
                      <a:pt x="65070" y="59712"/>
                    </a:lnTo>
                    <a:lnTo>
                      <a:pt x="65070" y="31935"/>
                    </a:lnTo>
                    <a:lnTo>
                      <a:pt x="106270" y="31935"/>
                    </a:lnTo>
                    <a:lnTo>
                      <a:pt x="106270" y="0"/>
                    </a:lnTo>
                    <a:lnTo>
                      <a:pt x="63579" y="0"/>
                    </a:lnTo>
                    <a:cubicBezTo>
                      <a:pt x="42683" y="0"/>
                      <a:pt x="31044" y="11340"/>
                      <a:pt x="31044" y="31935"/>
                    </a:cubicBezTo>
                    <a:lnTo>
                      <a:pt x="31044" y="59696"/>
                    </a:lnTo>
                    <a:lnTo>
                      <a:pt x="0" y="59696"/>
                    </a:lnTo>
                    <a:lnTo>
                      <a:pt x="0" y="91639"/>
                    </a:lnTo>
                    <a:lnTo>
                      <a:pt x="31044" y="91639"/>
                    </a:lnTo>
                    <a:lnTo>
                      <a:pt x="31044" y="208956"/>
                    </a:lnTo>
                    <a:lnTo>
                      <a:pt x="65070" y="208956"/>
                    </a:lnTo>
                    <a:lnTo>
                      <a:pt x="65070" y="91639"/>
                    </a:lnTo>
                    <a:lnTo>
                      <a:pt x="135814" y="91639"/>
                    </a:lnTo>
                    <a:lnTo>
                      <a:pt x="135814" y="176713"/>
                    </a:lnTo>
                    <a:cubicBezTo>
                      <a:pt x="135814" y="197609"/>
                      <a:pt x="147161" y="208956"/>
                      <a:pt x="168357" y="208956"/>
                    </a:cubicBezTo>
                    <a:lnTo>
                      <a:pt x="211640" y="208956"/>
                    </a:lnTo>
                    <a:lnTo>
                      <a:pt x="211640" y="176713"/>
                    </a:lnTo>
                    <a:lnTo>
                      <a:pt x="169817" y="176713"/>
                    </a:lnTo>
                    <a:lnTo>
                      <a:pt x="169817" y="91639"/>
                    </a:lnTo>
                    <a:lnTo>
                      <a:pt x="211640" y="91639"/>
                    </a:lnTo>
                    <a:lnTo>
                      <a:pt x="211640" y="59696"/>
                    </a:lnTo>
                    <a:lnTo>
                      <a:pt x="169817" y="59696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5675FE43-A9A2-4C84-91DB-3B0175858DAD}"/>
                  </a:ext>
                </a:extLst>
              </p:cNvPr>
              <p:cNvSpPr/>
              <p:nvPr/>
            </p:nvSpPr>
            <p:spPr>
              <a:xfrm>
                <a:off x="11773447" y="6474009"/>
                <a:ext cx="57313" cy="59704"/>
              </a:xfrm>
              <a:custGeom>
                <a:avLst/>
                <a:gdLst>
                  <a:gd name="connsiteX0" fmla="*/ 26270 w 57313"/>
                  <a:gd name="connsiteY0" fmla="*/ 28361 h 59704"/>
                  <a:gd name="connsiteX1" fmla="*/ 26270 w 57313"/>
                  <a:gd name="connsiteY1" fmla="*/ 37909 h 59704"/>
                  <a:gd name="connsiteX2" fmla="*/ 44774 w 57313"/>
                  <a:gd name="connsiteY2" fmla="*/ 37909 h 59704"/>
                  <a:gd name="connsiteX3" fmla="*/ 29552 w 57313"/>
                  <a:gd name="connsiteY3" fmla="*/ 48657 h 59704"/>
                  <a:gd name="connsiteX4" fmla="*/ 11639 w 57313"/>
                  <a:gd name="connsiteY4" fmla="*/ 29852 h 59704"/>
                  <a:gd name="connsiteX5" fmla="*/ 29252 w 57313"/>
                  <a:gd name="connsiteY5" fmla="*/ 11048 h 59704"/>
                  <a:gd name="connsiteX6" fmla="*/ 44182 w 57313"/>
                  <a:gd name="connsiteY6" fmla="*/ 18805 h 59704"/>
                  <a:gd name="connsiteX7" fmla="*/ 54031 w 57313"/>
                  <a:gd name="connsiteY7" fmla="*/ 12239 h 59704"/>
                  <a:gd name="connsiteX8" fmla="*/ 29252 w 57313"/>
                  <a:gd name="connsiteY8" fmla="*/ 0 h 59704"/>
                  <a:gd name="connsiteX9" fmla="*/ 0 w 57313"/>
                  <a:gd name="connsiteY9" fmla="*/ 29852 h 59704"/>
                  <a:gd name="connsiteX10" fmla="*/ 29252 w 57313"/>
                  <a:gd name="connsiteY10" fmla="*/ 59704 h 59704"/>
                  <a:gd name="connsiteX11" fmla="*/ 57313 w 57313"/>
                  <a:gd name="connsiteY11" fmla="*/ 31643 h 59704"/>
                  <a:gd name="connsiteX12" fmla="*/ 57313 w 57313"/>
                  <a:gd name="connsiteY12" fmla="*/ 28361 h 59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313" h="59704">
                    <a:moveTo>
                      <a:pt x="26270" y="28361"/>
                    </a:moveTo>
                    <a:lnTo>
                      <a:pt x="26270" y="37909"/>
                    </a:lnTo>
                    <a:lnTo>
                      <a:pt x="44774" y="37909"/>
                    </a:lnTo>
                    <a:cubicBezTo>
                      <a:pt x="42691" y="43882"/>
                      <a:pt x="38209" y="48657"/>
                      <a:pt x="29552" y="48657"/>
                    </a:cubicBezTo>
                    <a:cubicBezTo>
                      <a:pt x="18805" y="48657"/>
                      <a:pt x="11639" y="40300"/>
                      <a:pt x="11639" y="29852"/>
                    </a:cubicBezTo>
                    <a:cubicBezTo>
                      <a:pt x="11639" y="19404"/>
                      <a:pt x="19104" y="11048"/>
                      <a:pt x="29252" y="11048"/>
                    </a:cubicBezTo>
                    <a:cubicBezTo>
                      <a:pt x="37017" y="11048"/>
                      <a:pt x="41491" y="14630"/>
                      <a:pt x="44182" y="18805"/>
                    </a:cubicBezTo>
                    <a:lnTo>
                      <a:pt x="54031" y="12239"/>
                    </a:lnTo>
                    <a:cubicBezTo>
                      <a:pt x="49556" y="4774"/>
                      <a:pt x="40900" y="0"/>
                      <a:pt x="29252" y="0"/>
                    </a:cubicBezTo>
                    <a:cubicBezTo>
                      <a:pt x="12539" y="0"/>
                      <a:pt x="0" y="13415"/>
                      <a:pt x="0" y="29852"/>
                    </a:cubicBezTo>
                    <a:cubicBezTo>
                      <a:pt x="0" y="46289"/>
                      <a:pt x="11939" y="59704"/>
                      <a:pt x="29252" y="59704"/>
                    </a:cubicBezTo>
                    <a:cubicBezTo>
                      <a:pt x="45974" y="59704"/>
                      <a:pt x="57313" y="48057"/>
                      <a:pt x="57313" y="31643"/>
                    </a:cubicBezTo>
                    <a:lnTo>
                      <a:pt x="57313" y="28361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656904C-4966-4553-A01B-5D1BF776C05F}"/>
                  </a:ext>
                </a:extLst>
              </p:cNvPr>
              <p:cNvSpPr/>
              <p:nvPr/>
            </p:nvSpPr>
            <p:spPr>
              <a:xfrm>
                <a:off x="11444758" y="6474900"/>
                <a:ext cx="90447" cy="149260"/>
              </a:xfrm>
              <a:custGeom>
                <a:avLst/>
                <a:gdLst>
                  <a:gd name="connsiteX0" fmla="*/ 0 w 90447"/>
                  <a:gd name="connsiteY0" fmla="*/ 32243 h 149260"/>
                  <a:gd name="connsiteX1" fmla="*/ 0 w 90447"/>
                  <a:gd name="connsiteY1" fmla="*/ 149260 h 149260"/>
                  <a:gd name="connsiteX2" fmla="*/ 34026 w 90447"/>
                  <a:gd name="connsiteY2" fmla="*/ 149260 h 149260"/>
                  <a:gd name="connsiteX3" fmla="*/ 34026 w 90447"/>
                  <a:gd name="connsiteY3" fmla="*/ 32243 h 149260"/>
                  <a:gd name="connsiteX4" fmla="*/ 90448 w 90447"/>
                  <a:gd name="connsiteY4" fmla="*/ 32243 h 149260"/>
                  <a:gd name="connsiteX5" fmla="*/ 90448 w 90447"/>
                  <a:gd name="connsiteY5" fmla="*/ 0 h 149260"/>
                  <a:gd name="connsiteX6" fmla="*/ 32519 w 90447"/>
                  <a:gd name="connsiteY6" fmla="*/ 0 h 149260"/>
                  <a:gd name="connsiteX7" fmla="*/ 0 w 90447"/>
                  <a:gd name="connsiteY7" fmla="*/ 32243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447" h="149260">
                    <a:moveTo>
                      <a:pt x="0" y="32243"/>
                    </a:moveTo>
                    <a:lnTo>
                      <a:pt x="0" y="149260"/>
                    </a:lnTo>
                    <a:lnTo>
                      <a:pt x="34026" y="149260"/>
                    </a:lnTo>
                    <a:lnTo>
                      <a:pt x="34026" y="32243"/>
                    </a:lnTo>
                    <a:lnTo>
                      <a:pt x="90448" y="32243"/>
                    </a:lnTo>
                    <a:lnTo>
                      <a:pt x="90448" y="0"/>
                    </a:lnTo>
                    <a:lnTo>
                      <a:pt x="32519" y="0"/>
                    </a:lnTo>
                    <a:cubicBezTo>
                      <a:pt x="11340" y="0"/>
                      <a:pt x="0" y="11347"/>
                      <a:pt x="0" y="32243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B35B70E4-0D33-4030-B118-4FBE57767387}"/>
                  </a:ext>
                </a:extLst>
              </p:cNvPr>
              <p:cNvSpPr/>
              <p:nvPr/>
            </p:nvSpPr>
            <p:spPr>
              <a:xfrm>
                <a:off x="11037939" y="6474900"/>
                <a:ext cx="225078" cy="149260"/>
              </a:xfrm>
              <a:custGeom>
                <a:avLst/>
                <a:gdLst>
                  <a:gd name="connsiteX0" fmla="*/ 160600 w 225078"/>
                  <a:gd name="connsiteY0" fmla="*/ 100004 h 149260"/>
                  <a:gd name="connsiteX1" fmla="*/ 132539 w 225078"/>
                  <a:gd name="connsiteY1" fmla="*/ 0 h 149260"/>
                  <a:gd name="connsiteX2" fmla="*/ 92539 w 225078"/>
                  <a:gd name="connsiteY2" fmla="*/ 0 h 149260"/>
                  <a:gd name="connsiteX3" fmla="*/ 64478 w 225078"/>
                  <a:gd name="connsiteY3" fmla="*/ 100004 h 149260"/>
                  <a:gd name="connsiteX4" fmla="*/ 37009 w 225078"/>
                  <a:gd name="connsiteY4" fmla="*/ 0 h 149260"/>
                  <a:gd name="connsiteX5" fmla="*/ 0 w 225078"/>
                  <a:gd name="connsiteY5" fmla="*/ 0 h 149260"/>
                  <a:gd name="connsiteX6" fmla="*/ 44774 w 225078"/>
                  <a:gd name="connsiteY6" fmla="*/ 149260 h 149260"/>
                  <a:gd name="connsiteX7" fmla="*/ 81791 w 225078"/>
                  <a:gd name="connsiteY7" fmla="*/ 149260 h 149260"/>
                  <a:gd name="connsiteX8" fmla="*/ 112535 w 225078"/>
                  <a:gd name="connsiteY8" fmla="*/ 40900 h 149260"/>
                  <a:gd name="connsiteX9" fmla="*/ 143287 w 225078"/>
                  <a:gd name="connsiteY9" fmla="*/ 149260 h 149260"/>
                  <a:gd name="connsiteX10" fmla="*/ 180296 w 225078"/>
                  <a:gd name="connsiteY10" fmla="*/ 149260 h 149260"/>
                  <a:gd name="connsiteX11" fmla="*/ 225078 w 225078"/>
                  <a:gd name="connsiteY11" fmla="*/ 0 h 149260"/>
                  <a:gd name="connsiteX12" fmla="*/ 188361 w 225078"/>
                  <a:gd name="connsiteY12" fmla="*/ 0 h 149260"/>
                  <a:gd name="connsiteX13" fmla="*/ 160600 w 225078"/>
                  <a:gd name="connsiteY13" fmla="*/ 100004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25078" h="149260">
                    <a:moveTo>
                      <a:pt x="160600" y="100004"/>
                    </a:moveTo>
                    <a:lnTo>
                      <a:pt x="132539" y="0"/>
                    </a:lnTo>
                    <a:lnTo>
                      <a:pt x="92539" y="0"/>
                    </a:lnTo>
                    <a:lnTo>
                      <a:pt x="64478" y="100004"/>
                    </a:lnTo>
                    <a:lnTo>
                      <a:pt x="37009" y="0"/>
                    </a:lnTo>
                    <a:lnTo>
                      <a:pt x="0" y="0"/>
                    </a:lnTo>
                    <a:lnTo>
                      <a:pt x="44774" y="149260"/>
                    </a:lnTo>
                    <a:lnTo>
                      <a:pt x="81791" y="149260"/>
                    </a:lnTo>
                    <a:lnTo>
                      <a:pt x="112535" y="40900"/>
                    </a:lnTo>
                    <a:lnTo>
                      <a:pt x="143287" y="149260"/>
                    </a:lnTo>
                    <a:lnTo>
                      <a:pt x="180296" y="149260"/>
                    </a:lnTo>
                    <a:lnTo>
                      <a:pt x="225078" y="0"/>
                    </a:lnTo>
                    <a:lnTo>
                      <a:pt x="188361" y="0"/>
                    </a:lnTo>
                    <a:lnTo>
                      <a:pt x="160600" y="100004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D85E4C8D-B307-4203-9444-740633D248BD}"/>
                  </a:ext>
                </a:extLst>
              </p:cNvPr>
              <p:cNvSpPr/>
              <p:nvPr/>
            </p:nvSpPr>
            <p:spPr>
              <a:xfrm>
                <a:off x="11264927" y="6471326"/>
                <a:ext cx="153166" cy="156417"/>
              </a:xfrm>
              <a:custGeom>
                <a:avLst/>
                <a:gdLst>
                  <a:gd name="connsiteX0" fmla="*/ 119108 w 153166"/>
                  <a:gd name="connsiteY0" fmla="*/ 19996 h 156417"/>
                  <a:gd name="connsiteX1" fmla="*/ 74334 w 153166"/>
                  <a:gd name="connsiteY1" fmla="*/ 0 h 156417"/>
                  <a:gd name="connsiteX2" fmla="*/ 0 w 153166"/>
                  <a:gd name="connsiteY2" fmla="*/ 78209 h 156417"/>
                  <a:gd name="connsiteX3" fmla="*/ 74334 w 153166"/>
                  <a:gd name="connsiteY3" fmla="*/ 156418 h 156417"/>
                  <a:gd name="connsiteX4" fmla="*/ 119108 w 153166"/>
                  <a:gd name="connsiteY4" fmla="*/ 135822 h 156417"/>
                  <a:gd name="connsiteX5" fmla="*/ 119108 w 153166"/>
                  <a:gd name="connsiteY5" fmla="*/ 152835 h 156417"/>
                  <a:gd name="connsiteX6" fmla="*/ 153167 w 153166"/>
                  <a:gd name="connsiteY6" fmla="*/ 152835 h 156417"/>
                  <a:gd name="connsiteX7" fmla="*/ 153167 w 153166"/>
                  <a:gd name="connsiteY7" fmla="*/ 3575 h 156417"/>
                  <a:gd name="connsiteX8" fmla="*/ 119140 w 153166"/>
                  <a:gd name="connsiteY8" fmla="*/ 3575 h 156417"/>
                  <a:gd name="connsiteX9" fmla="*/ 77909 w 153166"/>
                  <a:gd name="connsiteY9" fmla="*/ 124474 h 156417"/>
                  <a:gd name="connsiteX10" fmla="*/ 34926 w 153166"/>
                  <a:gd name="connsiteY10" fmla="*/ 78209 h 156417"/>
                  <a:gd name="connsiteX11" fmla="*/ 77909 w 153166"/>
                  <a:gd name="connsiteY11" fmla="*/ 31935 h 156417"/>
                  <a:gd name="connsiteX12" fmla="*/ 120900 w 153166"/>
                  <a:gd name="connsiteY12" fmla="*/ 78209 h 156417"/>
                  <a:gd name="connsiteX13" fmla="*/ 77909 w 153166"/>
                  <a:gd name="connsiteY13" fmla="*/ 1244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3166" h="156417">
                    <a:moveTo>
                      <a:pt x="119108" y="19996"/>
                    </a:moveTo>
                    <a:cubicBezTo>
                      <a:pt x="110752" y="8057"/>
                      <a:pt x="95230" y="0"/>
                      <a:pt x="74334" y="0"/>
                    </a:cubicBezTo>
                    <a:cubicBezTo>
                      <a:pt x="31044" y="0"/>
                      <a:pt x="0" y="32235"/>
                      <a:pt x="0" y="78209"/>
                    </a:cubicBezTo>
                    <a:cubicBezTo>
                      <a:pt x="0" y="124182"/>
                      <a:pt x="31044" y="156418"/>
                      <a:pt x="74334" y="156418"/>
                    </a:cubicBezTo>
                    <a:cubicBezTo>
                      <a:pt x="97313" y="156418"/>
                      <a:pt x="110752" y="147161"/>
                      <a:pt x="119108" y="135822"/>
                    </a:cubicBezTo>
                    <a:lnTo>
                      <a:pt x="119108" y="152835"/>
                    </a:lnTo>
                    <a:lnTo>
                      <a:pt x="153167" y="152835"/>
                    </a:lnTo>
                    <a:lnTo>
                      <a:pt x="153167" y="3575"/>
                    </a:lnTo>
                    <a:lnTo>
                      <a:pt x="119140" y="3575"/>
                    </a:lnTo>
                    <a:close/>
                    <a:moveTo>
                      <a:pt x="77909" y="124474"/>
                    </a:moveTo>
                    <a:cubicBezTo>
                      <a:pt x="52539" y="124474"/>
                      <a:pt x="34926" y="105970"/>
                      <a:pt x="34926" y="78209"/>
                    </a:cubicBezTo>
                    <a:cubicBezTo>
                      <a:pt x="34926" y="50448"/>
                      <a:pt x="52539" y="31935"/>
                      <a:pt x="77909" y="31935"/>
                    </a:cubicBezTo>
                    <a:cubicBezTo>
                      <a:pt x="103279" y="31935"/>
                      <a:pt x="120900" y="50448"/>
                      <a:pt x="120900" y="78209"/>
                    </a:cubicBezTo>
                    <a:cubicBezTo>
                      <a:pt x="120900" y="105970"/>
                      <a:pt x="103287" y="124474"/>
                      <a:pt x="77909" y="1244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9" name="Flight Mode" hidden="1">
            <a:extLst>
              <a:ext uri="{FF2B5EF4-FFF2-40B4-BE49-F238E27FC236}">
                <a16:creationId xmlns:a16="http://schemas.microsoft.com/office/drawing/2014/main" id="{F4E13ADF-9F1D-4EB5-9379-393EFDD513D1}"/>
              </a:ext>
            </a:extLst>
          </p:cNvPr>
          <p:cNvSpPr/>
          <p:nvPr>
            <p:custDataLst>
              <p:custData r:id="rId1"/>
              <p:custData r:id="rId2"/>
              <p:custData r:id="rId3"/>
              <p:tags r:id="rId5"/>
            </p:custDataLst>
          </p:nvPr>
        </p:nvSpPr>
        <p:spPr>
          <a:xfrm>
            <a:off x="8021400" y="5366368"/>
            <a:ext cx="1981200" cy="7010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>
              <a:lnSpc>
                <a:spcPct val="120000"/>
              </a:lnSpc>
              <a:spcAft>
                <a:spcPts val="7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955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/>
  <p:extLst>
    <p:ext uri="{DCECCB84-F9BA-43D5-87BE-67443E8EF086}">
      <p15:sldGuideLst xmlns:p15="http://schemas.microsoft.com/office/powerpoint/2012/main">
        <p15:guide id="1" pos="228">
          <p15:clr>
            <a:srgbClr val="FFFFFF"/>
          </p15:clr>
        </p15:guide>
        <p15:guide id="2" orient="horz" pos="1793">
          <p15:clr>
            <a:srgbClr val="FFFFFF"/>
          </p15:clr>
        </p15:guide>
        <p15:guide id="3" pos="6350">
          <p15:clr>
            <a:srgbClr val="FFFFFF"/>
          </p15:clr>
        </p15:guide>
        <p15:guide id="4" orient="horz" pos="3078">
          <p15:clr>
            <a:srgbClr val="FFFFFF"/>
          </p15:clr>
        </p15:guide>
        <p15:guide id="5" orient="horz" pos="3323">
          <p15:clr>
            <a:srgbClr val="FFFFFF"/>
          </p15:clr>
        </p15:guide>
        <p15:guide id="7" orient="horz" pos="3874">
          <p15:clr>
            <a:srgbClr val="FFFFFF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&#10;- Light -" type="title" preserve="1">
  <p:cSld name="1_Title Slide&#10;- Light -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IO_VALID_LAYOUT" hidden="1">
            <a:extLst>
              <a:ext uri="{FF2B5EF4-FFF2-40B4-BE49-F238E27FC236}">
                <a16:creationId xmlns:a16="http://schemas.microsoft.com/office/drawing/2014/main" id="{6AE58ECB-3CFD-4688-8045-0D446B1DBD41}"/>
              </a:ext>
            </a:extLst>
          </p:cNvPr>
          <p:cNvSpPr/>
          <p:nvPr/>
        </p:nvSpPr>
        <p:spPr>
          <a:xfrm>
            <a:off x="11640300" y="220663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solidFill>
                <a:schemeClr val="tx1"/>
              </a:solidFill>
            </a:endParaRPr>
          </a:p>
        </p:txBody>
      </p:sp>
      <p:sp>
        <p:nvSpPr>
          <p:cNvPr id="16" name="MIO_AGENDA_IGNORE_NAVIGATION" hidden="1">
            <a:extLst>
              <a:ext uri="{FF2B5EF4-FFF2-40B4-BE49-F238E27FC236}">
                <a16:creationId xmlns:a16="http://schemas.microsoft.com/office/drawing/2014/main" id="{AF7ED251-C413-4CBF-B9F8-2DD33C49B8F7}"/>
              </a:ext>
            </a:extLst>
          </p:cNvPr>
          <p:cNvSpPr/>
          <p:nvPr/>
        </p:nvSpPr>
        <p:spPr>
          <a:xfrm>
            <a:off x="1134480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solidFill>
                <a:schemeClr val="tx1"/>
              </a:solidFill>
            </a:endParaRPr>
          </a:p>
        </p:txBody>
      </p:sp>
      <p:sp>
        <p:nvSpPr>
          <p:cNvPr id="17" name="MIO_AGENDA_IGNORE_CHAPTER_REFERENCE" hidden="1">
            <a:extLst>
              <a:ext uri="{FF2B5EF4-FFF2-40B4-BE49-F238E27FC236}">
                <a16:creationId xmlns:a16="http://schemas.microsoft.com/office/drawing/2014/main" id="{CF59B3D4-89FD-4828-87E0-E187652053AB}"/>
              </a:ext>
            </a:extLst>
          </p:cNvPr>
          <p:cNvSpPr/>
          <p:nvPr/>
        </p:nvSpPr>
        <p:spPr>
          <a:xfrm>
            <a:off x="11053950" y="513625"/>
            <a:ext cx="194400" cy="194400"/>
          </a:xfrm>
          <a:prstGeom prst="noSmoking">
            <a:avLst/>
          </a:prstGeom>
          <a:solidFill>
            <a:srgbClr val="FF0000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solidFill>
                <a:schemeClr val="tx1"/>
              </a:solidFill>
            </a:endParaRPr>
          </a:p>
        </p:txBody>
      </p:sp>
      <p:sp useBgFill="1">
        <p:nvSpPr>
          <p:cNvPr id="3" name="Background">
            <a:extLst>
              <a:ext uri="{FF2B5EF4-FFF2-40B4-BE49-F238E27FC236}">
                <a16:creationId xmlns:a16="http://schemas.microsoft.com/office/drawing/2014/main" id="{3B0E330A-801A-431C-9B07-00E24E9470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latin typeface="+mn-lt"/>
              <a:cs typeface="+mn-cs"/>
            </a:endParaRPr>
          </a:p>
        </p:txBody>
      </p:sp>
      <p:sp>
        <p:nvSpPr>
          <p:cNvPr id="11" name="Logo Correction Shape">
            <a:extLst>
              <a:ext uri="{FF2B5EF4-FFF2-40B4-BE49-F238E27FC236}">
                <a16:creationId xmlns:a16="http://schemas.microsoft.com/office/drawing/2014/main" id="{ADFBC294-6E48-4D46-B408-C81C4C14D073}"/>
              </a:ext>
            </a:extLst>
          </p:cNvPr>
          <p:cNvSpPr/>
          <p:nvPr/>
        </p:nvSpPr>
        <p:spPr>
          <a:xfrm>
            <a:off x="7942800" y="3623400"/>
            <a:ext cx="2138400" cy="2527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baseline="0" dirty="0">
              <a:latin typeface="+mn-lt"/>
              <a:cs typeface="+mn-cs"/>
            </a:endParaRPr>
          </a:p>
        </p:txBody>
      </p:sp>
      <p:sp>
        <p:nvSpPr>
          <p:cNvPr id="48" name="Picture Placeholder 31">
            <a:extLst>
              <a:ext uri="{FF2B5EF4-FFF2-40B4-BE49-F238E27FC236}">
                <a16:creationId xmlns:a16="http://schemas.microsoft.com/office/drawing/2014/main" id="{E6D91BEF-21D4-4EFF-9FB8-5FD12D98EF44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0" y="0"/>
            <a:ext cx="12191998" cy="6858000"/>
          </a:xfrm>
          <a:custGeom>
            <a:avLst/>
            <a:gdLst>
              <a:gd name="connsiteX0" fmla="*/ 8018088 w 12192000"/>
              <a:gd name="connsiteY0" fmla="*/ 3699600 h 6858000"/>
              <a:gd name="connsiteX1" fmla="*/ 8018088 w 12192000"/>
              <a:gd name="connsiteY1" fmla="*/ 6086475 h 6858000"/>
              <a:gd name="connsiteX2" fmla="*/ 9989763 w 12192000"/>
              <a:gd name="connsiteY2" fmla="*/ 6086475 h 6858000"/>
              <a:gd name="connsiteX3" fmla="*/ 9989763 w 12192000"/>
              <a:gd name="connsiteY3" fmla="*/ 369960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8018088" y="3699600"/>
                </a:moveTo>
                <a:lnTo>
                  <a:pt x="8018088" y="6086475"/>
                </a:lnTo>
                <a:lnTo>
                  <a:pt x="9989763" y="6086475"/>
                </a:lnTo>
                <a:lnTo>
                  <a:pt x="9989763" y="36996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pattFill prst="wdUpDiag">
            <a:fgClr>
              <a:schemeClr val="bg1"/>
            </a:fgClr>
            <a:bgClr>
              <a:schemeClr val="bg2"/>
            </a:bgClr>
          </a:pattFill>
        </p:spPr>
        <p:txBody>
          <a:bodyPr vert="horz" lIns="0" tIns="0" rIns="0" bIns="4320000" rtlCol="0" anchor="ctr" anchorCtr="1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on area to add picture</a:t>
            </a:r>
          </a:p>
        </p:txBody>
      </p:sp>
      <p:sp>
        <p:nvSpPr>
          <p:cNvPr id="50" name="Title">
            <a:extLst>
              <a:ext uri="{FF2B5EF4-FFF2-40B4-BE49-F238E27FC236}">
                <a16:creationId xmlns:a16="http://schemas.microsoft.com/office/drawing/2014/main" id="{116431F7-1FFA-4480-99D2-7756C54FAC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2845800"/>
            <a:ext cx="10080625" cy="3304175"/>
          </a:xfrm>
          <a:custGeom>
            <a:avLst/>
            <a:gdLst>
              <a:gd name="connsiteX0" fmla="*/ 8040001 w 10080625"/>
              <a:gd name="connsiteY0" fmla="*/ 2527200 h 3304175"/>
              <a:gd name="connsiteX1" fmla="*/ 8040001 w 10080625"/>
              <a:gd name="connsiteY1" fmla="*/ 3198076 h 3304175"/>
              <a:gd name="connsiteX2" fmla="*/ 9963095 w 10080625"/>
              <a:gd name="connsiteY2" fmla="*/ 3198076 h 3304175"/>
              <a:gd name="connsiteX3" fmla="*/ 9963095 w 10080625"/>
              <a:gd name="connsiteY3" fmla="*/ 2527200 h 3304175"/>
              <a:gd name="connsiteX4" fmla="*/ 0 w 10080625"/>
              <a:gd name="connsiteY4" fmla="*/ 0 h 3304175"/>
              <a:gd name="connsiteX5" fmla="*/ 10080625 w 10080625"/>
              <a:gd name="connsiteY5" fmla="*/ 0 h 3304175"/>
              <a:gd name="connsiteX6" fmla="*/ 10080625 w 10080625"/>
              <a:gd name="connsiteY6" fmla="*/ 3304175 h 3304175"/>
              <a:gd name="connsiteX7" fmla="*/ 0 w 10080625"/>
              <a:gd name="connsiteY7" fmla="*/ 3304175 h 330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80625" h="3304175">
                <a:moveTo>
                  <a:pt x="8040001" y="2527200"/>
                </a:moveTo>
                <a:lnTo>
                  <a:pt x="8040001" y="3198076"/>
                </a:lnTo>
                <a:lnTo>
                  <a:pt x="9963095" y="3198076"/>
                </a:lnTo>
                <a:lnTo>
                  <a:pt x="9963095" y="2527200"/>
                </a:lnTo>
                <a:close/>
                <a:moveTo>
                  <a:pt x="0" y="0"/>
                </a:moveTo>
                <a:lnTo>
                  <a:pt x="10080625" y="0"/>
                </a:lnTo>
                <a:lnTo>
                  <a:pt x="10080625" y="3304175"/>
                </a:lnTo>
                <a:lnTo>
                  <a:pt x="0" y="3304175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lIns="352800" tIns="194400">
            <a:noAutofit/>
          </a:bodyPr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9" name="Subtitle 1">
            <a:extLst>
              <a:ext uri="{FF2B5EF4-FFF2-40B4-BE49-F238E27FC236}">
                <a16:creationId xmlns:a16="http://schemas.microsoft.com/office/drawing/2014/main" id="{C3F9BEB5-0A55-4E2D-A283-A64EEC73B566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361200" y="4887000"/>
            <a:ext cx="5637963" cy="388989"/>
          </a:xfrm>
        </p:spPr>
        <p:txBody>
          <a:bodyPr tIns="50800" anchor="b"/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sz="200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10" name="Text Placeholder 11">
            <a:extLst>
              <a:ext uri="{FF2B5EF4-FFF2-40B4-BE49-F238E27FC236}">
                <a16:creationId xmlns:a16="http://schemas.microsoft.com/office/drawing/2014/main" id="{B1B14E90-4F21-4322-8B8C-FB9A38952A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1200" y="5664600"/>
            <a:ext cx="5637963" cy="194400"/>
          </a:xfrm>
        </p:spPr>
        <p:txBody>
          <a:bodyPr anchor="b"/>
          <a:lstStyle>
            <a:lvl1pPr>
              <a:defRPr sz="1000"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Presenter Name / Presenter Title / Date</a:t>
            </a:r>
          </a:p>
        </p:txBody>
      </p:sp>
      <p:sp>
        <p:nvSpPr>
          <p:cNvPr id="19" name="Layout Support" hidden="1">
            <a:extLst>
              <a:ext uri="{FF2B5EF4-FFF2-40B4-BE49-F238E27FC236}">
                <a16:creationId xmlns:a16="http://schemas.microsoft.com/office/drawing/2014/main" id="{B4F2A74C-24CE-444E-B063-53078D09A6FD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L11101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D4F31-25E4-491D-B5E8-D66AEF3797B7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07EF12F7-A234-41F1-8B3A-E1003F7DC42A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2C379-FC46-4B88-8A5A-70D16AE18E9C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50E2A-E921-4BE2-8188-B66ECC5E8F85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5158ED9-7A79-4424-9274-92598FC16B7B}"/>
              </a:ext>
            </a:extLst>
          </p:cNvPr>
          <p:cNvGrpSpPr>
            <a:grpSpLocks noChangeAspect="1"/>
          </p:cNvGrpSpPr>
          <p:nvPr/>
        </p:nvGrpSpPr>
        <p:grpSpPr>
          <a:xfrm>
            <a:off x="8137200" y="5567400"/>
            <a:ext cx="1749600" cy="355275"/>
            <a:chOff x="10178400" y="6351918"/>
            <a:chExt cx="1652360" cy="335529"/>
          </a:xfrm>
        </p:grpSpPr>
        <p:sp>
          <p:nvSpPr>
            <p:cNvPr id="22" name="Date Placeholder 8">
              <a:extLst>
                <a:ext uri="{FF2B5EF4-FFF2-40B4-BE49-F238E27FC236}">
                  <a16:creationId xmlns:a16="http://schemas.microsoft.com/office/drawing/2014/main" id="{96F0F6FA-373E-4A47-81AC-194DCE35A5F2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0178400" y="6351918"/>
              <a:ext cx="3600" cy="3600"/>
            </a:xfrm>
            <a:prstGeom prst="rect">
              <a:avLst/>
            </a:prstGeom>
          </p:spPr>
          <p:txBody>
            <a:bodyPr vert="horz" wrap="none" lIns="0" tIns="0" rIns="0" bIns="0" rtlCol="0" anchor="b" anchorCtr="0"/>
            <a:lstStyle>
              <a:defPPr>
                <a:defRPr lang="en-US"/>
              </a:defPPr>
              <a:lvl1pPr marL="0" algn="r" defTabSz="972000" rtl="0" eaLnBrk="1" latinLnBrk="0" hangingPunct="1">
                <a:defRPr sz="600" kern="1200" baseline="0">
                  <a:noFill/>
                  <a:latin typeface="+mn-lt"/>
                  <a:ea typeface="+mn-ea"/>
                  <a:cs typeface="+mn-cs"/>
                </a:defRPr>
              </a:lvl1pPr>
              <a:lvl2pPr marL="291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83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74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664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4580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749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041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332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04A728B0-2EE8-4602-849F-D2D469FDAEE2}" type="datetime1">
                <a:rPr lang="en-US"/>
                <a:pPr/>
                <a:t>4/25/23</a:t>
              </a:fld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172D8A0-9BC6-4D20-9398-223E179DD8EC}"/>
                </a:ext>
              </a:extLst>
            </p:cNvPr>
            <p:cNvSpPr/>
            <p:nvPr/>
          </p:nvSpPr>
          <p:spPr>
            <a:xfrm>
              <a:off x="10178400" y="6415204"/>
              <a:ext cx="271343" cy="208956"/>
            </a:xfrm>
            <a:custGeom>
              <a:avLst/>
              <a:gdLst>
                <a:gd name="connsiteX0" fmla="*/ 147461 w 271343"/>
                <a:gd name="connsiteY0" fmla="*/ 76118 h 208956"/>
                <a:gd name="connsiteX1" fmla="*/ 63287 w 271343"/>
                <a:gd name="connsiteY1" fmla="*/ 0 h 208956"/>
                <a:gd name="connsiteX2" fmla="*/ 0 w 271343"/>
                <a:gd name="connsiteY2" fmla="*/ 0 h 208956"/>
                <a:gd name="connsiteX3" fmla="*/ 123891 w 271343"/>
                <a:gd name="connsiteY3" fmla="*/ 132839 h 208956"/>
                <a:gd name="connsiteX4" fmla="*/ 208065 w 271343"/>
                <a:gd name="connsiteY4" fmla="*/ 208956 h 208956"/>
                <a:gd name="connsiteX5" fmla="*/ 271344 w 271343"/>
                <a:gd name="connsiteY5" fmla="*/ 208956 h 208956"/>
                <a:gd name="connsiteX6" fmla="*/ 147461 w 271343"/>
                <a:gd name="connsiteY6" fmla="*/ 76118 h 20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1343" h="208956">
                  <a:moveTo>
                    <a:pt x="147461" y="76118"/>
                  </a:moveTo>
                  <a:cubicBezTo>
                    <a:pt x="103587" y="64778"/>
                    <a:pt x="63287" y="50448"/>
                    <a:pt x="63287" y="0"/>
                  </a:cubicBezTo>
                  <a:lnTo>
                    <a:pt x="0" y="0"/>
                  </a:lnTo>
                  <a:cubicBezTo>
                    <a:pt x="0" y="94622"/>
                    <a:pt x="61795" y="117017"/>
                    <a:pt x="123891" y="132839"/>
                  </a:cubicBezTo>
                  <a:cubicBezTo>
                    <a:pt x="167765" y="144178"/>
                    <a:pt x="208065" y="154405"/>
                    <a:pt x="208065" y="208956"/>
                  </a:cubicBezTo>
                  <a:lnTo>
                    <a:pt x="271344" y="208956"/>
                  </a:lnTo>
                  <a:cubicBezTo>
                    <a:pt x="271344" y="113474"/>
                    <a:pt x="208657" y="91939"/>
                    <a:pt x="147461" y="76118"/>
                  </a:cubicBezTo>
                  <a:close/>
                </a:path>
              </a:pathLst>
            </a:custGeom>
            <a:gradFill>
              <a:gsLst>
                <a:gs pos="9000">
                  <a:schemeClr val="accent1"/>
                </a:gs>
                <a:gs pos="97000">
                  <a:schemeClr val="accent2"/>
                </a:gs>
              </a:gsLst>
              <a:lin ang="0" scaled="0"/>
            </a:gradFill>
            <a:ln w="7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D29E535-B8C3-447F-B091-C6E787D18142}"/>
                </a:ext>
              </a:extLst>
            </p:cNvPr>
            <p:cNvGrpSpPr/>
            <p:nvPr userDrawn="1"/>
          </p:nvGrpSpPr>
          <p:grpSpPr>
            <a:xfrm>
              <a:off x="10229447" y="6351918"/>
              <a:ext cx="1601313" cy="335529"/>
              <a:chOff x="10229447" y="6351918"/>
              <a:chExt cx="1601313" cy="335529"/>
            </a:xfrm>
          </p:grpSpPr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0732A30A-1E92-471E-A296-49BC85338296}"/>
                  </a:ext>
                </a:extLst>
              </p:cNvPr>
              <p:cNvSpPr/>
              <p:nvPr/>
            </p:nvSpPr>
            <p:spPr>
              <a:xfrm>
                <a:off x="10229447" y="6624161"/>
                <a:ext cx="157033" cy="63286"/>
              </a:xfrm>
              <a:custGeom>
                <a:avLst/>
                <a:gdLst>
                  <a:gd name="connsiteX0" fmla="*/ 0 w 157033"/>
                  <a:gd name="connsiteY0" fmla="*/ 63287 h 63286"/>
                  <a:gd name="connsiteX1" fmla="*/ 93115 w 157033"/>
                  <a:gd name="connsiteY1" fmla="*/ 63287 h 63286"/>
                  <a:gd name="connsiteX2" fmla="*/ 157033 w 157033"/>
                  <a:gd name="connsiteY2" fmla="*/ 0 h 63286"/>
                  <a:gd name="connsiteX3" fmla="*/ 0 w 157033"/>
                  <a:gd name="connsiteY3" fmla="*/ 0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033" h="63286">
                    <a:moveTo>
                      <a:pt x="0" y="63287"/>
                    </a:moveTo>
                    <a:lnTo>
                      <a:pt x="93115" y="63287"/>
                    </a:lnTo>
                    <a:cubicBezTo>
                      <a:pt x="128041" y="63287"/>
                      <a:pt x="157033" y="36417"/>
                      <a:pt x="1570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6B08A38-9D68-4C96-BF03-FCF5F482E636}"/>
                  </a:ext>
                </a:extLst>
              </p:cNvPr>
              <p:cNvSpPr/>
              <p:nvPr/>
            </p:nvSpPr>
            <p:spPr>
              <a:xfrm>
                <a:off x="10241686" y="6351918"/>
                <a:ext cx="156717" cy="63286"/>
              </a:xfrm>
              <a:custGeom>
                <a:avLst/>
                <a:gdLst>
                  <a:gd name="connsiteX0" fmla="*/ 156718 w 156717"/>
                  <a:gd name="connsiteY0" fmla="*/ 0 h 63286"/>
                  <a:gd name="connsiteX1" fmla="*/ 63879 w 156717"/>
                  <a:gd name="connsiteY1" fmla="*/ 0 h 63286"/>
                  <a:gd name="connsiteX2" fmla="*/ 0 w 156717"/>
                  <a:gd name="connsiteY2" fmla="*/ 63287 h 63286"/>
                  <a:gd name="connsiteX3" fmla="*/ 156718 w 156717"/>
                  <a:gd name="connsiteY3" fmla="*/ 63287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6717" h="63286">
                    <a:moveTo>
                      <a:pt x="156718" y="0"/>
                    </a:moveTo>
                    <a:lnTo>
                      <a:pt x="63879" y="0"/>
                    </a:lnTo>
                    <a:cubicBezTo>
                      <a:pt x="28953" y="0"/>
                      <a:pt x="0" y="26869"/>
                      <a:pt x="0" y="63287"/>
                    </a:cubicBezTo>
                    <a:lnTo>
                      <a:pt x="156718" y="63287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C7E29541-6B18-4DB6-9638-26B523EE7663}"/>
                  </a:ext>
                </a:extLst>
              </p:cNvPr>
              <p:cNvSpPr/>
              <p:nvPr/>
            </p:nvSpPr>
            <p:spPr>
              <a:xfrm>
                <a:off x="10517149" y="6471318"/>
                <a:ext cx="123882" cy="156417"/>
              </a:xfrm>
              <a:custGeom>
                <a:avLst/>
                <a:gdLst>
                  <a:gd name="connsiteX0" fmla="*/ 74034 w 123882"/>
                  <a:gd name="connsiteY0" fmla="*/ 63287 h 156417"/>
                  <a:gd name="connsiteX1" fmla="*/ 38524 w 123882"/>
                  <a:gd name="connsiteY1" fmla="*/ 44782 h 156417"/>
                  <a:gd name="connsiteX2" fmla="*/ 61211 w 123882"/>
                  <a:gd name="connsiteY2" fmla="*/ 31643 h 156417"/>
                  <a:gd name="connsiteX3" fmla="*/ 92855 w 123882"/>
                  <a:gd name="connsiteY3" fmla="*/ 50456 h 156417"/>
                  <a:gd name="connsiteX4" fmla="*/ 120916 w 123882"/>
                  <a:gd name="connsiteY4" fmla="*/ 33143 h 156417"/>
                  <a:gd name="connsiteX5" fmla="*/ 61211 w 123882"/>
                  <a:gd name="connsiteY5" fmla="*/ 0 h 156417"/>
                  <a:gd name="connsiteX6" fmla="*/ 4490 w 123882"/>
                  <a:gd name="connsiteY6" fmla="*/ 45966 h 156417"/>
                  <a:gd name="connsiteX7" fmla="*/ 54946 w 123882"/>
                  <a:gd name="connsiteY7" fmla="*/ 91340 h 156417"/>
                  <a:gd name="connsiteX8" fmla="*/ 89272 w 123882"/>
                  <a:gd name="connsiteY8" fmla="*/ 110144 h 156417"/>
                  <a:gd name="connsiteX9" fmla="*/ 64194 w 123882"/>
                  <a:gd name="connsiteY9" fmla="*/ 124774 h 156417"/>
                  <a:gd name="connsiteX10" fmla="*/ 31359 w 123882"/>
                  <a:gd name="connsiteY10" fmla="*/ 102387 h 156417"/>
                  <a:gd name="connsiteX11" fmla="*/ 0 w 123882"/>
                  <a:gd name="connsiteY11" fmla="*/ 119700 h 156417"/>
                  <a:gd name="connsiteX12" fmla="*/ 63287 w 123882"/>
                  <a:gd name="connsiteY12" fmla="*/ 156418 h 156417"/>
                  <a:gd name="connsiteX13" fmla="*/ 123883 w 123882"/>
                  <a:gd name="connsiteY13" fmla="*/ 108953 h 156417"/>
                  <a:gd name="connsiteX14" fmla="*/ 74034 w 123882"/>
                  <a:gd name="connsiteY14" fmla="*/ 63287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82" h="156417">
                    <a:moveTo>
                      <a:pt x="74034" y="63287"/>
                    </a:moveTo>
                    <a:cubicBezTo>
                      <a:pt x="48657" y="59404"/>
                      <a:pt x="38524" y="53439"/>
                      <a:pt x="38524" y="44782"/>
                    </a:cubicBezTo>
                    <a:cubicBezTo>
                      <a:pt x="38524" y="36125"/>
                      <a:pt x="49872" y="31643"/>
                      <a:pt x="61211" y="31643"/>
                    </a:cubicBezTo>
                    <a:cubicBezTo>
                      <a:pt x="73451" y="31643"/>
                      <a:pt x="86581" y="38217"/>
                      <a:pt x="92855" y="50456"/>
                    </a:cubicBezTo>
                    <a:lnTo>
                      <a:pt x="120916" y="33143"/>
                    </a:lnTo>
                    <a:cubicBezTo>
                      <a:pt x="109868" y="11647"/>
                      <a:pt x="90764" y="0"/>
                      <a:pt x="61211" y="0"/>
                    </a:cubicBezTo>
                    <a:cubicBezTo>
                      <a:pt x="30760" y="0"/>
                      <a:pt x="4490" y="18505"/>
                      <a:pt x="4490" y="45966"/>
                    </a:cubicBezTo>
                    <a:cubicBezTo>
                      <a:pt x="4490" y="71935"/>
                      <a:pt x="23003" y="86565"/>
                      <a:pt x="54946" y="91340"/>
                    </a:cubicBezTo>
                    <a:cubicBezTo>
                      <a:pt x="79124" y="95222"/>
                      <a:pt x="89272" y="100296"/>
                      <a:pt x="89272" y="110144"/>
                    </a:cubicBezTo>
                    <a:cubicBezTo>
                      <a:pt x="89272" y="118509"/>
                      <a:pt x="79716" y="124774"/>
                      <a:pt x="64194" y="124774"/>
                    </a:cubicBezTo>
                    <a:cubicBezTo>
                      <a:pt x="48972" y="124774"/>
                      <a:pt x="36733" y="114326"/>
                      <a:pt x="31359" y="102387"/>
                    </a:cubicBezTo>
                    <a:lnTo>
                      <a:pt x="0" y="119700"/>
                    </a:lnTo>
                    <a:cubicBezTo>
                      <a:pt x="8956" y="142387"/>
                      <a:pt x="33143" y="156418"/>
                      <a:pt x="63287" y="156418"/>
                    </a:cubicBezTo>
                    <a:cubicBezTo>
                      <a:pt x="97613" y="156418"/>
                      <a:pt x="123883" y="139104"/>
                      <a:pt x="123883" y="108953"/>
                    </a:cubicBezTo>
                    <a:cubicBezTo>
                      <a:pt x="123883" y="79708"/>
                      <a:pt x="104478" y="68069"/>
                      <a:pt x="74034" y="63287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98BE8DB7-79EE-4915-9A84-E74213DC9C50}"/>
                  </a:ext>
                </a:extLst>
              </p:cNvPr>
              <p:cNvSpPr/>
              <p:nvPr/>
            </p:nvSpPr>
            <p:spPr>
              <a:xfrm>
                <a:off x="10653950" y="6471326"/>
                <a:ext cx="159100" cy="156417"/>
              </a:xfrm>
              <a:custGeom>
                <a:avLst/>
                <a:gdLst>
                  <a:gd name="connsiteX0" fmla="*/ 79400 w 159100"/>
                  <a:gd name="connsiteY0" fmla="*/ 0 h 156417"/>
                  <a:gd name="connsiteX1" fmla="*/ 0 w 159100"/>
                  <a:gd name="connsiteY1" fmla="*/ 78209 h 156417"/>
                  <a:gd name="connsiteX2" fmla="*/ 79400 w 159100"/>
                  <a:gd name="connsiteY2" fmla="*/ 156418 h 156417"/>
                  <a:gd name="connsiteX3" fmla="*/ 159101 w 159100"/>
                  <a:gd name="connsiteY3" fmla="*/ 78209 h 156417"/>
                  <a:gd name="connsiteX4" fmla="*/ 79400 w 159100"/>
                  <a:gd name="connsiteY4" fmla="*/ 0 h 156417"/>
                  <a:gd name="connsiteX5" fmla="*/ 79400 w 159100"/>
                  <a:gd name="connsiteY5" fmla="*/ 124174 h 156417"/>
                  <a:gd name="connsiteX6" fmla="*/ 35210 w 159100"/>
                  <a:gd name="connsiteY6" fmla="*/ 78209 h 156417"/>
                  <a:gd name="connsiteX7" fmla="*/ 79400 w 159100"/>
                  <a:gd name="connsiteY7" fmla="*/ 32235 h 156417"/>
                  <a:gd name="connsiteX8" fmla="*/ 123875 w 159100"/>
                  <a:gd name="connsiteY8" fmla="*/ 78209 h 156417"/>
                  <a:gd name="connsiteX9" fmla="*/ 79400 w 159100"/>
                  <a:gd name="connsiteY9" fmla="*/ 1241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9100" h="156417">
                    <a:moveTo>
                      <a:pt x="79400" y="0"/>
                    </a:moveTo>
                    <a:cubicBezTo>
                      <a:pt x="33727" y="0"/>
                      <a:pt x="0" y="32535"/>
                      <a:pt x="0" y="78209"/>
                    </a:cubicBezTo>
                    <a:cubicBezTo>
                      <a:pt x="0" y="123882"/>
                      <a:pt x="33727" y="156418"/>
                      <a:pt x="79400" y="156418"/>
                    </a:cubicBezTo>
                    <a:cubicBezTo>
                      <a:pt x="125374" y="156418"/>
                      <a:pt x="159101" y="123882"/>
                      <a:pt x="159101" y="78209"/>
                    </a:cubicBezTo>
                    <a:cubicBezTo>
                      <a:pt x="159101" y="32535"/>
                      <a:pt x="125374" y="0"/>
                      <a:pt x="79400" y="0"/>
                    </a:cubicBezTo>
                    <a:close/>
                    <a:moveTo>
                      <a:pt x="79400" y="124174"/>
                    </a:moveTo>
                    <a:cubicBezTo>
                      <a:pt x="53731" y="124174"/>
                      <a:pt x="35210" y="105370"/>
                      <a:pt x="35210" y="78209"/>
                    </a:cubicBezTo>
                    <a:cubicBezTo>
                      <a:pt x="35210" y="51048"/>
                      <a:pt x="53723" y="32235"/>
                      <a:pt x="79400" y="32235"/>
                    </a:cubicBezTo>
                    <a:cubicBezTo>
                      <a:pt x="105078" y="32235"/>
                      <a:pt x="123875" y="51040"/>
                      <a:pt x="123875" y="78209"/>
                    </a:cubicBezTo>
                    <a:cubicBezTo>
                      <a:pt x="123875" y="105378"/>
                      <a:pt x="105070" y="124174"/>
                      <a:pt x="79400" y="1241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3A38DA8-635E-40D2-A974-87859E318B00}"/>
                  </a:ext>
                </a:extLst>
              </p:cNvPr>
              <p:cNvSpPr/>
              <p:nvPr/>
            </p:nvSpPr>
            <p:spPr>
              <a:xfrm>
                <a:off x="11540312" y="6471326"/>
                <a:ext cx="152274" cy="156417"/>
              </a:xfrm>
              <a:custGeom>
                <a:avLst/>
                <a:gdLst>
                  <a:gd name="connsiteX0" fmla="*/ 77017 w 152274"/>
                  <a:gd name="connsiteY0" fmla="*/ 0 h 156417"/>
                  <a:gd name="connsiteX1" fmla="*/ 0 w 152274"/>
                  <a:gd name="connsiteY1" fmla="*/ 78209 h 156417"/>
                  <a:gd name="connsiteX2" fmla="*/ 77017 w 152274"/>
                  <a:gd name="connsiteY2" fmla="*/ 156418 h 156417"/>
                  <a:gd name="connsiteX3" fmla="*/ 144179 w 152274"/>
                  <a:gd name="connsiteY3" fmla="*/ 125966 h 156417"/>
                  <a:gd name="connsiteX4" fmla="*/ 117349 w 152274"/>
                  <a:gd name="connsiteY4" fmla="*/ 105970 h 156417"/>
                  <a:gd name="connsiteX5" fmla="*/ 77049 w 152274"/>
                  <a:gd name="connsiteY5" fmla="*/ 125374 h 156417"/>
                  <a:gd name="connsiteX6" fmla="*/ 34958 w 152274"/>
                  <a:gd name="connsiteY6" fmla="*/ 88057 h 156417"/>
                  <a:gd name="connsiteX7" fmla="*/ 152275 w 152274"/>
                  <a:gd name="connsiteY7" fmla="*/ 88057 h 156417"/>
                  <a:gd name="connsiteX8" fmla="*/ 152275 w 152274"/>
                  <a:gd name="connsiteY8" fmla="*/ 75218 h 156417"/>
                  <a:gd name="connsiteX9" fmla="*/ 77017 w 152274"/>
                  <a:gd name="connsiteY9" fmla="*/ 0 h 156417"/>
                  <a:gd name="connsiteX10" fmla="*/ 36717 w 152274"/>
                  <a:gd name="connsiteY10" fmla="*/ 59720 h 156417"/>
                  <a:gd name="connsiteX11" fmla="*/ 77017 w 152274"/>
                  <a:gd name="connsiteY11" fmla="*/ 29868 h 156417"/>
                  <a:gd name="connsiteX12" fmla="*/ 117017 w 152274"/>
                  <a:gd name="connsiteY12" fmla="*/ 59720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2274" h="156417">
                    <a:moveTo>
                      <a:pt x="77017" y="0"/>
                    </a:moveTo>
                    <a:cubicBezTo>
                      <a:pt x="31343" y="0"/>
                      <a:pt x="0" y="32535"/>
                      <a:pt x="0" y="78209"/>
                    </a:cubicBezTo>
                    <a:cubicBezTo>
                      <a:pt x="0" y="123882"/>
                      <a:pt x="31343" y="156418"/>
                      <a:pt x="77017" y="156418"/>
                    </a:cubicBezTo>
                    <a:cubicBezTo>
                      <a:pt x="110452" y="156418"/>
                      <a:pt x="129257" y="145070"/>
                      <a:pt x="144179" y="125966"/>
                    </a:cubicBezTo>
                    <a:lnTo>
                      <a:pt x="117349" y="105970"/>
                    </a:lnTo>
                    <a:cubicBezTo>
                      <a:pt x="108392" y="117609"/>
                      <a:pt x="96753" y="125374"/>
                      <a:pt x="77049" y="125374"/>
                    </a:cubicBezTo>
                    <a:cubicBezTo>
                      <a:pt x="54062" y="125374"/>
                      <a:pt x="38240" y="110444"/>
                      <a:pt x="34958" y="88057"/>
                    </a:cubicBezTo>
                    <a:lnTo>
                      <a:pt x="152275" y="88057"/>
                    </a:lnTo>
                    <a:lnTo>
                      <a:pt x="152275" y="75218"/>
                    </a:lnTo>
                    <a:cubicBezTo>
                      <a:pt x="152243" y="31044"/>
                      <a:pt x="121791" y="0"/>
                      <a:pt x="77017" y="0"/>
                    </a:cubicBezTo>
                    <a:close/>
                    <a:moveTo>
                      <a:pt x="36717" y="59720"/>
                    </a:moveTo>
                    <a:cubicBezTo>
                      <a:pt x="42691" y="41815"/>
                      <a:pt x="57013" y="29868"/>
                      <a:pt x="77017" y="29868"/>
                    </a:cubicBezTo>
                    <a:cubicBezTo>
                      <a:pt x="98513" y="29868"/>
                      <a:pt x="112527" y="43283"/>
                      <a:pt x="117017" y="59720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F0C3739D-29E2-446B-8282-40228EB6E145}"/>
                  </a:ext>
                </a:extLst>
              </p:cNvPr>
              <p:cNvSpPr/>
              <p:nvPr/>
            </p:nvSpPr>
            <p:spPr>
              <a:xfrm>
                <a:off x="11711644" y="6474900"/>
                <a:ext cx="60311" cy="57912"/>
              </a:xfrm>
              <a:custGeom>
                <a:avLst/>
                <a:gdLst>
                  <a:gd name="connsiteX0" fmla="*/ 23894 w 60311"/>
                  <a:gd name="connsiteY0" fmla="*/ 0 h 57912"/>
                  <a:gd name="connsiteX1" fmla="*/ 0 w 60311"/>
                  <a:gd name="connsiteY1" fmla="*/ 57913 h 57912"/>
                  <a:gd name="connsiteX2" fmla="*/ 13415 w 60311"/>
                  <a:gd name="connsiteY2" fmla="*/ 57913 h 57912"/>
                  <a:gd name="connsiteX3" fmla="*/ 18489 w 60311"/>
                  <a:gd name="connsiteY3" fmla="*/ 44782 h 57912"/>
                  <a:gd name="connsiteX4" fmla="*/ 41823 w 60311"/>
                  <a:gd name="connsiteY4" fmla="*/ 44782 h 57912"/>
                  <a:gd name="connsiteX5" fmla="*/ 46897 w 60311"/>
                  <a:gd name="connsiteY5" fmla="*/ 57913 h 57912"/>
                  <a:gd name="connsiteX6" fmla="*/ 60312 w 60311"/>
                  <a:gd name="connsiteY6" fmla="*/ 57913 h 57912"/>
                  <a:gd name="connsiteX7" fmla="*/ 36433 w 60311"/>
                  <a:gd name="connsiteY7" fmla="*/ 0 h 57912"/>
                  <a:gd name="connsiteX8" fmla="*/ 22703 w 60311"/>
                  <a:gd name="connsiteY8" fmla="*/ 34050 h 57912"/>
                  <a:gd name="connsiteX9" fmla="*/ 30160 w 60311"/>
                  <a:gd name="connsiteY9" fmla="*/ 14322 h 57912"/>
                  <a:gd name="connsiteX10" fmla="*/ 37625 w 60311"/>
                  <a:gd name="connsiteY10" fmla="*/ 34050 h 5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0311" h="57912">
                    <a:moveTo>
                      <a:pt x="23894" y="0"/>
                    </a:moveTo>
                    <a:lnTo>
                      <a:pt x="0" y="57913"/>
                    </a:lnTo>
                    <a:lnTo>
                      <a:pt x="13415" y="57913"/>
                    </a:lnTo>
                    <a:lnTo>
                      <a:pt x="18489" y="44782"/>
                    </a:lnTo>
                    <a:lnTo>
                      <a:pt x="41823" y="44782"/>
                    </a:lnTo>
                    <a:lnTo>
                      <a:pt x="46897" y="57913"/>
                    </a:lnTo>
                    <a:lnTo>
                      <a:pt x="60312" y="57913"/>
                    </a:lnTo>
                    <a:lnTo>
                      <a:pt x="36433" y="0"/>
                    </a:lnTo>
                    <a:close/>
                    <a:moveTo>
                      <a:pt x="22703" y="34050"/>
                    </a:moveTo>
                    <a:lnTo>
                      <a:pt x="30160" y="14322"/>
                    </a:lnTo>
                    <a:lnTo>
                      <a:pt x="37625" y="3405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23B3D26-779A-46EF-A03D-91182B40D709}"/>
                  </a:ext>
                </a:extLst>
              </p:cNvPr>
              <p:cNvSpPr/>
              <p:nvPr/>
            </p:nvSpPr>
            <p:spPr>
              <a:xfrm>
                <a:off x="10815252" y="6415204"/>
                <a:ext cx="211639" cy="208956"/>
              </a:xfrm>
              <a:custGeom>
                <a:avLst/>
                <a:gdLst>
                  <a:gd name="connsiteX0" fmla="*/ 169848 w 211639"/>
                  <a:gd name="connsiteY0" fmla="*/ 15522 h 208956"/>
                  <a:gd name="connsiteX1" fmla="*/ 135814 w 211639"/>
                  <a:gd name="connsiteY1" fmla="*/ 15522 h 208956"/>
                  <a:gd name="connsiteX2" fmla="*/ 135814 w 211639"/>
                  <a:gd name="connsiteY2" fmla="*/ 59712 h 208956"/>
                  <a:gd name="connsiteX3" fmla="*/ 65070 w 211639"/>
                  <a:gd name="connsiteY3" fmla="*/ 59712 h 208956"/>
                  <a:gd name="connsiteX4" fmla="*/ 65070 w 211639"/>
                  <a:gd name="connsiteY4" fmla="*/ 31935 h 208956"/>
                  <a:gd name="connsiteX5" fmla="*/ 106270 w 211639"/>
                  <a:gd name="connsiteY5" fmla="*/ 31935 h 208956"/>
                  <a:gd name="connsiteX6" fmla="*/ 106270 w 211639"/>
                  <a:gd name="connsiteY6" fmla="*/ 0 h 208956"/>
                  <a:gd name="connsiteX7" fmla="*/ 63579 w 211639"/>
                  <a:gd name="connsiteY7" fmla="*/ 0 h 208956"/>
                  <a:gd name="connsiteX8" fmla="*/ 31044 w 211639"/>
                  <a:gd name="connsiteY8" fmla="*/ 31935 h 208956"/>
                  <a:gd name="connsiteX9" fmla="*/ 31044 w 211639"/>
                  <a:gd name="connsiteY9" fmla="*/ 59696 h 208956"/>
                  <a:gd name="connsiteX10" fmla="*/ 0 w 211639"/>
                  <a:gd name="connsiteY10" fmla="*/ 59696 h 208956"/>
                  <a:gd name="connsiteX11" fmla="*/ 0 w 211639"/>
                  <a:gd name="connsiteY11" fmla="*/ 91639 h 208956"/>
                  <a:gd name="connsiteX12" fmla="*/ 31044 w 211639"/>
                  <a:gd name="connsiteY12" fmla="*/ 91639 h 208956"/>
                  <a:gd name="connsiteX13" fmla="*/ 31044 w 211639"/>
                  <a:gd name="connsiteY13" fmla="*/ 208956 h 208956"/>
                  <a:gd name="connsiteX14" fmla="*/ 65070 w 211639"/>
                  <a:gd name="connsiteY14" fmla="*/ 208956 h 208956"/>
                  <a:gd name="connsiteX15" fmla="*/ 65070 w 211639"/>
                  <a:gd name="connsiteY15" fmla="*/ 91639 h 208956"/>
                  <a:gd name="connsiteX16" fmla="*/ 135814 w 211639"/>
                  <a:gd name="connsiteY16" fmla="*/ 91639 h 208956"/>
                  <a:gd name="connsiteX17" fmla="*/ 135814 w 211639"/>
                  <a:gd name="connsiteY17" fmla="*/ 176713 h 208956"/>
                  <a:gd name="connsiteX18" fmla="*/ 168357 w 211639"/>
                  <a:gd name="connsiteY18" fmla="*/ 208956 h 208956"/>
                  <a:gd name="connsiteX19" fmla="*/ 211640 w 211639"/>
                  <a:gd name="connsiteY19" fmla="*/ 208956 h 208956"/>
                  <a:gd name="connsiteX20" fmla="*/ 211640 w 211639"/>
                  <a:gd name="connsiteY20" fmla="*/ 176713 h 208956"/>
                  <a:gd name="connsiteX21" fmla="*/ 169817 w 211639"/>
                  <a:gd name="connsiteY21" fmla="*/ 176713 h 208956"/>
                  <a:gd name="connsiteX22" fmla="*/ 169817 w 211639"/>
                  <a:gd name="connsiteY22" fmla="*/ 91639 h 208956"/>
                  <a:gd name="connsiteX23" fmla="*/ 211640 w 211639"/>
                  <a:gd name="connsiteY23" fmla="*/ 91639 h 208956"/>
                  <a:gd name="connsiteX24" fmla="*/ 211640 w 211639"/>
                  <a:gd name="connsiteY24" fmla="*/ 59696 h 208956"/>
                  <a:gd name="connsiteX25" fmla="*/ 169817 w 211639"/>
                  <a:gd name="connsiteY25" fmla="*/ 59696 h 208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11639" h="208956">
                    <a:moveTo>
                      <a:pt x="169848" y="15522"/>
                    </a:moveTo>
                    <a:lnTo>
                      <a:pt x="135814" y="15522"/>
                    </a:lnTo>
                    <a:lnTo>
                      <a:pt x="135814" y="59712"/>
                    </a:lnTo>
                    <a:lnTo>
                      <a:pt x="65070" y="59712"/>
                    </a:lnTo>
                    <a:lnTo>
                      <a:pt x="65070" y="31935"/>
                    </a:lnTo>
                    <a:lnTo>
                      <a:pt x="106270" y="31935"/>
                    </a:lnTo>
                    <a:lnTo>
                      <a:pt x="106270" y="0"/>
                    </a:lnTo>
                    <a:lnTo>
                      <a:pt x="63579" y="0"/>
                    </a:lnTo>
                    <a:cubicBezTo>
                      <a:pt x="42683" y="0"/>
                      <a:pt x="31044" y="11340"/>
                      <a:pt x="31044" y="31935"/>
                    </a:cubicBezTo>
                    <a:lnTo>
                      <a:pt x="31044" y="59696"/>
                    </a:lnTo>
                    <a:lnTo>
                      <a:pt x="0" y="59696"/>
                    </a:lnTo>
                    <a:lnTo>
                      <a:pt x="0" y="91639"/>
                    </a:lnTo>
                    <a:lnTo>
                      <a:pt x="31044" y="91639"/>
                    </a:lnTo>
                    <a:lnTo>
                      <a:pt x="31044" y="208956"/>
                    </a:lnTo>
                    <a:lnTo>
                      <a:pt x="65070" y="208956"/>
                    </a:lnTo>
                    <a:lnTo>
                      <a:pt x="65070" y="91639"/>
                    </a:lnTo>
                    <a:lnTo>
                      <a:pt x="135814" y="91639"/>
                    </a:lnTo>
                    <a:lnTo>
                      <a:pt x="135814" y="176713"/>
                    </a:lnTo>
                    <a:cubicBezTo>
                      <a:pt x="135814" y="197609"/>
                      <a:pt x="147161" y="208956"/>
                      <a:pt x="168357" y="208956"/>
                    </a:cubicBezTo>
                    <a:lnTo>
                      <a:pt x="211640" y="208956"/>
                    </a:lnTo>
                    <a:lnTo>
                      <a:pt x="211640" y="176713"/>
                    </a:lnTo>
                    <a:lnTo>
                      <a:pt x="169817" y="176713"/>
                    </a:lnTo>
                    <a:lnTo>
                      <a:pt x="169817" y="91639"/>
                    </a:lnTo>
                    <a:lnTo>
                      <a:pt x="211640" y="91639"/>
                    </a:lnTo>
                    <a:lnTo>
                      <a:pt x="211640" y="59696"/>
                    </a:lnTo>
                    <a:lnTo>
                      <a:pt x="169817" y="59696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45175015-355A-4231-A3FE-A1548BA4E655}"/>
                  </a:ext>
                </a:extLst>
              </p:cNvPr>
              <p:cNvSpPr/>
              <p:nvPr/>
            </p:nvSpPr>
            <p:spPr>
              <a:xfrm>
                <a:off x="11773447" y="6474009"/>
                <a:ext cx="57313" cy="59704"/>
              </a:xfrm>
              <a:custGeom>
                <a:avLst/>
                <a:gdLst>
                  <a:gd name="connsiteX0" fmla="*/ 26270 w 57313"/>
                  <a:gd name="connsiteY0" fmla="*/ 28361 h 59704"/>
                  <a:gd name="connsiteX1" fmla="*/ 26270 w 57313"/>
                  <a:gd name="connsiteY1" fmla="*/ 37909 h 59704"/>
                  <a:gd name="connsiteX2" fmla="*/ 44774 w 57313"/>
                  <a:gd name="connsiteY2" fmla="*/ 37909 h 59704"/>
                  <a:gd name="connsiteX3" fmla="*/ 29552 w 57313"/>
                  <a:gd name="connsiteY3" fmla="*/ 48657 h 59704"/>
                  <a:gd name="connsiteX4" fmla="*/ 11639 w 57313"/>
                  <a:gd name="connsiteY4" fmla="*/ 29852 h 59704"/>
                  <a:gd name="connsiteX5" fmla="*/ 29252 w 57313"/>
                  <a:gd name="connsiteY5" fmla="*/ 11048 h 59704"/>
                  <a:gd name="connsiteX6" fmla="*/ 44182 w 57313"/>
                  <a:gd name="connsiteY6" fmla="*/ 18805 h 59704"/>
                  <a:gd name="connsiteX7" fmla="*/ 54031 w 57313"/>
                  <a:gd name="connsiteY7" fmla="*/ 12239 h 59704"/>
                  <a:gd name="connsiteX8" fmla="*/ 29252 w 57313"/>
                  <a:gd name="connsiteY8" fmla="*/ 0 h 59704"/>
                  <a:gd name="connsiteX9" fmla="*/ 0 w 57313"/>
                  <a:gd name="connsiteY9" fmla="*/ 29852 h 59704"/>
                  <a:gd name="connsiteX10" fmla="*/ 29252 w 57313"/>
                  <a:gd name="connsiteY10" fmla="*/ 59704 h 59704"/>
                  <a:gd name="connsiteX11" fmla="*/ 57313 w 57313"/>
                  <a:gd name="connsiteY11" fmla="*/ 31643 h 59704"/>
                  <a:gd name="connsiteX12" fmla="*/ 57313 w 57313"/>
                  <a:gd name="connsiteY12" fmla="*/ 28361 h 59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313" h="59704">
                    <a:moveTo>
                      <a:pt x="26270" y="28361"/>
                    </a:moveTo>
                    <a:lnTo>
                      <a:pt x="26270" y="37909"/>
                    </a:lnTo>
                    <a:lnTo>
                      <a:pt x="44774" y="37909"/>
                    </a:lnTo>
                    <a:cubicBezTo>
                      <a:pt x="42691" y="43882"/>
                      <a:pt x="38209" y="48657"/>
                      <a:pt x="29552" y="48657"/>
                    </a:cubicBezTo>
                    <a:cubicBezTo>
                      <a:pt x="18805" y="48657"/>
                      <a:pt x="11639" y="40300"/>
                      <a:pt x="11639" y="29852"/>
                    </a:cubicBezTo>
                    <a:cubicBezTo>
                      <a:pt x="11639" y="19404"/>
                      <a:pt x="19104" y="11048"/>
                      <a:pt x="29252" y="11048"/>
                    </a:cubicBezTo>
                    <a:cubicBezTo>
                      <a:pt x="37017" y="11048"/>
                      <a:pt x="41491" y="14630"/>
                      <a:pt x="44182" y="18805"/>
                    </a:cubicBezTo>
                    <a:lnTo>
                      <a:pt x="54031" y="12239"/>
                    </a:lnTo>
                    <a:cubicBezTo>
                      <a:pt x="49556" y="4774"/>
                      <a:pt x="40900" y="0"/>
                      <a:pt x="29252" y="0"/>
                    </a:cubicBezTo>
                    <a:cubicBezTo>
                      <a:pt x="12539" y="0"/>
                      <a:pt x="0" y="13415"/>
                      <a:pt x="0" y="29852"/>
                    </a:cubicBezTo>
                    <a:cubicBezTo>
                      <a:pt x="0" y="46289"/>
                      <a:pt x="11939" y="59704"/>
                      <a:pt x="29252" y="59704"/>
                    </a:cubicBezTo>
                    <a:cubicBezTo>
                      <a:pt x="45974" y="59704"/>
                      <a:pt x="57313" y="48057"/>
                      <a:pt x="57313" y="31643"/>
                    </a:cubicBezTo>
                    <a:lnTo>
                      <a:pt x="57313" y="28361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378CE6C3-EBF3-41F2-B045-E9C1A225F1FC}"/>
                  </a:ext>
                </a:extLst>
              </p:cNvPr>
              <p:cNvSpPr/>
              <p:nvPr/>
            </p:nvSpPr>
            <p:spPr>
              <a:xfrm>
                <a:off x="11444758" y="6474900"/>
                <a:ext cx="90447" cy="149260"/>
              </a:xfrm>
              <a:custGeom>
                <a:avLst/>
                <a:gdLst>
                  <a:gd name="connsiteX0" fmla="*/ 0 w 90447"/>
                  <a:gd name="connsiteY0" fmla="*/ 32243 h 149260"/>
                  <a:gd name="connsiteX1" fmla="*/ 0 w 90447"/>
                  <a:gd name="connsiteY1" fmla="*/ 149260 h 149260"/>
                  <a:gd name="connsiteX2" fmla="*/ 34026 w 90447"/>
                  <a:gd name="connsiteY2" fmla="*/ 149260 h 149260"/>
                  <a:gd name="connsiteX3" fmla="*/ 34026 w 90447"/>
                  <a:gd name="connsiteY3" fmla="*/ 32243 h 149260"/>
                  <a:gd name="connsiteX4" fmla="*/ 90448 w 90447"/>
                  <a:gd name="connsiteY4" fmla="*/ 32243 h 149260"/>
                  <a:gd name="connsiteX5" fmla="*/ 90448 w 90447"/>
                  <a:gd name="connsiteY5" fmla="*/ 0 h 149260"/>
                  <a:gd name="connsiteX6" fmla="*/ 32519 w 90447"/>
                  <a:gd name="connsiteY6" fmla="*/ 0 h 149260"/>
                  <a:gd name="connsiteX7" fmla="*/ 0 w 90447"/>
                  <a:gd name="connsiteY7" fmla="*/ 32243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447" h="149260">
                    <a:moveTo>
                      <a:pt x="0" y="32243"/>
                    </a:moveTo>
                    <a:lnTo>
                      <a:pt x="0" y="149260"/>
                    </a:lnTo>
                    <a:lnTo>
                      <a:pt x="34026" y="149260"/>
                    </a:lnTo>
                    <a:lnTo>
                      <a:pt x="34026" y="32243"/>
                    </a:lnTo>
                    <a:lnTo>
                      <a:pt x="90448" y="32243"/>
                    </a:lnTo>
                    <a:lnTo>
                      <a:pt x="90448" y="0"/>
                    </a:lnTo>
                    <a:lnTo>
                      <a:pt x="32519" y="0"/>
                    </a:lnTo>
                    <a:cubicBezTo>
                      <a:pt x="11340" y="0"/>
                      <a:pt x="0" y="11347"/>
                      <a:pt x="0" y="32243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5F1CDC7-73D7-4135-A63C-31D52AACA192}"/>
                  </a:ext>
                </a:extLst>
              </p:cNvPr>
              <p:cNvSpPr/>
              <p:nvPr/>
            </p:nvSpPr>
            <p:spPr>
              <a:xfrm>
                <a:off x="11037939" y="6474900"/>
                <a:ext cx="225078" cy="149260"/>
              </a:xfrm>
              <a:custGeom>
                <a:avLst/>
                <a:gdLst>
                  <a:gd name="connsiteX0" fmla="*/ 160600 w 225078"/>
                  <a:gd name="connsiteY0" fmla="*/ 100004 h 149260"/>
                  <a:gd name="connsiteX1" fmla="*/ 132539 w 225078"/>
                  <a:gd name="connsiteY1" fmla="*/ 0 h 149260"/>
                  <a:gd name="connsiteX2" fmla="*/ 92539 w 225078"/>
                  <a:gd name="connsiteY2" fmla="*/ 0 h 149260"/>
                  <a:gd name="connsiteX3" fmla="*/ 64478 w 225078"/>
                  <a:gd name="connsiteY3" fmla="*/ 100004 h 149260"/>
                  <a:gd name="connsiteX4" fmla="*/ 37009 w 225078"/>
                  <a:gd name="connsiteY4" fmla="*/ 0 h 149260"/>
                  <a:gd name="connsiteX5" fmla="*/ 0 w 225078"/>
                  <a:gd name="connsiteY5" fmla="*/ 0 h 149260"/>
                  <a:gd name="connsiteX6" fmla="*/ 44774 w 225078"/>
                  <a:gd name="connsiteY6" fmla="*/ 149260 h 149260"/>
                  <a:gd name="connsiteX7" fmla="*/ 81791 w 225078"/>
                  <a:gd name="connsiteY7" fmla="*/ 149260 h 149260"/>
                  <a:gd name="connsiteX8" fmla="*/ 112535 w 225078"/>
                  <a:gd name="connsiteY8" fmla="*/ 40900 h 149260"/>
                  <a:gd name="connsiteX9" fmla="*/ 143287 w 225078"/>
                  <a:gd name="connsiteY9" fmla="*/ 149260 h 149260"/>
                  <a:gd name="connsiteX10" fmla="*/ 180296 w 225078"/>
                  <a:gd name="connsiteY10" fmla="*/ 149260 h 149260"/>
                  <a:gd name="connsiteX11" fmla="*/ 225078 w 225078"/>
                  <a:gd name="connsiteY11" fmla="*/ 0 h 149260"/>
                  <a:gd name="connsiteX12" fmla="*/ 188361 w 225078"/>
                  <a:gd name="connsiteY12" fmla="*/ 0 h 149260"/>
                  <a:gd name="connsiteX13" fmla="*/ 160600 w 225078"/>
                  <a:gd name="connsiteY13" fmla="*/ 100004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25078" h="149260">
                    <a:moveTo>
                      <a:pt x="160600" y="100004"/>
                    </a:moveTo>
                    <a:lnTo>
                      <a:pt x="132539" y="0"/>
                    </a:lnTo>
                    <a:lnTo>
                      <a:pt x="92539" y="0"/>
                    </a:lnTo>
                    <a:lnTo>
                      <a:pt x="64478" y="100004"/>
                    </a:lnTo>
                    <a:lnTo>
                      <a:pt x="37009" y="0"/>
                    </a:lnTo>
                    <a:lnTo>
                      <a:pt x="0" y="0"/>
                    </a:lnTo>
                    <a:lnTo>
                      <a:pt x="44774" y="149260"/>
                    </a:lnTo>
                    <a:lnTo>
                      <a:pt x="81791" y="149260"/>
                    </a:lnTo>
                    <a:lnTo>
                      <a:pt x="112535" y="40900"/>
                    </a:lnTo>
                    <a:lnTo>
                      <a:pt x="143287" y="149260"/>
                    </a:lnTo>
                    <a:lnTo>
                      <a:pt x="180296" y="149260"/>
                    </a:lnTo>
                    <a:lnTo>
                      <a:pt x="225078" y="0"/>
                    </a:lnTo>
                    <a:lnTo>
                      <a:pt x="188361" y="0"/>
                    </a:lnTo>
                    <a:lnTo>
                      <a:pt x="160600" y="100004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49153E24-462A-4AFB-B893-27AEC39B948E}"/>
                  </a:ext>
                </a:extLst>
              </p:cNvPr>
              <p:cNvSpPr/>
              <p:nvPr/>
            </p:nvSpPr>
            <p:spPr>
              <a:xfrm>
                <a:off x="11264927" y="6471326"/>
                <a:ext cx="153166" cy="156417"/>
              </a:xfrm>
              <a:custGeom>
                <a:avLst/>
                <a:gdLst>
                  <a:gd name="connsiteX0" fmla="*/ 119108 w 153166"/>
                  <a:gd name="connsiteY0" fmla="*/ 19996 h 156417"/>
                  <a:gd name="connsiteX1" fmla="*/ 74334 w 153166"/>
                  <a:gd name="connsiteY1" fmla="*/ 0 h 156417"/>
                  <a:gd name="connsiteX2" fmla="*/ 0 w 153166"/>
                  <a:gd name="connsiteY2" fmla="*/ 78209 h 156417"/>
                  <a:gd name="connsiteX3" fmla="*/ 74334 w 153166"/>
                  <a:gd name="connsiteY3" fmla="*/ 156418 h 156417"/>
                  <a:gd name="connsiteX4" fmla="*/ 119108 w 153166"/>
                  <a:gd name="connsiteY4" fmla="*/ 135822 h 156417"/>
                  <a:gd name="connsiteX5" fmla="*/ 119108 w 153166"/>
                  <a:gd name="connsiteY5" fmla="*/ 152835 h 156417"/>
                  <a:gd name="connsiteX6" fmla="*/ 153167 w 153166"/>
                  <a:gd name="connsiteY6" fmla="*/ 152835 h 156417"/>
                  <a:gd name="connsiteX7" fmla="*/ 153167 w 153166"/>
                  <a:gd name="connsiteY7" fmla="*/ 3575 h 156417"/>
                  <a:gd name="connsiteX8" fmla="*/ 119140 w 153166"/>
                  <a:gd name="connsiteY8" fmla="*/ 3575 h 156417"/>
                  <a:gd name="connsiteX9" fmla="*/ 77909 w 153166"/>
                  <a:gd name="connsiteY9" fmla="*/ 124474 h 156417"/>
                  <a:gd name="connsiteX10" fmla="*/ 34926 w 153166"/>
                  <a:gd name="connsiteY10" fmla="*/ 78209 h 156417"/>
                  <a:gd name="connsiteX11" fmla="*/ 77909 w 153166"/>
                  <a:gd name="connsiteY11" fmla="*/ 31935 h 156417"/>
                  <a:gd name="connsiteX12" fmla="*/ 120900 w 153166"/>
                  <a:gd name="connsiteY12" fmla="*/ 78209 h 156417"/>
                  <a:gd name="connsiteX13" fmla="*/ 77909 w 153166"/>
                  <a:gd name="connsiteY13" fmla="*/ 1244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3166" h="156417">
                    <a:moveTo>
                      <a:pt x="119108" y="19996"/>
                    </a:moveTo>
                    <a:cubicBezTo>
                      <a:pt x="110752" y="8057"/>
                      <a:pt x="95230" y="0"/>
                      <a:pt x="74334" y="0"/>
                    </a:cubicBezTo>
                    <a:cubicBezTo>
                      <a:pt x="31044" y="0"/>
                      <a:pt x="0" y="32235"/>
                      <a:pt x="0" y="78209"/>
                    </a:cubicBezTo>
                    <a:cubicBezTo>
                      <a:pt x="0" y="124182"/>
                      <a:pt x="31044" y="156418"/>
                      <a:pt x="74334" y="156418"/>
                    </a:cubicBezTo>
                    <a:cubicBezTo>
                      <a:pt x="97313" y="156418"/>
                      <a:pt x="110752" y="147161"/>
                      <a:pt x="119108" y="135822"/>
                    </a:cubicBezTo>
                    <a:lnTo>
                      <a:pt x="119108" y="152835"/>
                    </a:lnTo>
                    <a:lnTo>
                      <a:pt x="153167" y="152835"/>
                    </a:lnTo>
                    <a:lnTo>
                      <a:pt x="153167" y="3575"/>
                    </a:lnTo>
                    <a:lnTo>
                      <a:pt x="119140" y="3575"/>
                    </a:lnTo>
                    <a:close/>
                    <a:moveTo>
                      <a:pt x="77909" y="124474"/>
                    </a:moveTo>
                    <a:cubicBezTo>
                      <a:pt x="52539" y="124474"/>
                      <a:pt x="34926" y="105970"/>
                      <a:pt x="34926" y="78209"/>
                    </a:cubicBezTo>
                    <a:cubicBezTo>
                      <a:pt x="34926" y="50448"/>
                      <a:pt x="52539" y="31935"/>
                      <a:pt x="77909" y="31935"/>
                    </a:cubicBezTo>
                    <a:cubicBezTo>
                      <a:pt x="103279" y="31935"/>
                      <a:pt x="120900" y="50448"/>
                      <a:pt x="120900" y="78209"/>
                    </a:cubicBezTo>
                    <a:cubicBezTo>
                      <a:pt x="120900" y="105970"/>
                      <a:pt x="103287" y="124474"/>
                      <a:pt x="77909" y="1244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18" name="Flight Mode" hidden="1">
            <a:extLst>
              <a:ext uri="{FF2B5EF4-FFF2-40B4-BE49-F238E27FC236}">
                <a16:creationId xmlns:a16="http://schemas.microsoft.com/office/drawing/2014/main" id="{A0060D9D-F166-4CB6-B129-FF4D2D156B2A}"/>
              </a:ext>
            </a:extLst>
          </p:cNvPr>
          <p:cNvSpPr/>
          <p:nvPr>
            <p:custDataLst>
              <p:custData r:id="rId1"/>
              <p:custData r:id="rId2"/>
              <p:custData r:id="rId3"/>
              <p:tags r:id="rId5"/>
            </p:custDataLst>
          </p:nvPr>
        </p:nvSpPr>
        <p:spPr>
          <a:xfrm>
            <a:off x="8021400" y="5366368"/>
            <a:ext cx="1981200" cy="70105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>
              <a:lnSpc>
                <a:spcPct val="120000"/>
              </a:lnSpc>
              <a:spcAft>
                <a:spcPts val="7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482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/>
  <p:extLst>
    <p:ext uri="{DCECCB84-F9BA-43D5-87BE-67443E8EF086}">
      <p15:sldGuideLst xmlns:p15="http://schemas.microsoft.com/office/powerpoint/2012/main">
        <p15:guide id="1" pos="228">
          <p15:clr>
            <a:srgbClr val="547EBF"/>
          </p15:clr>
        </p15:guide>
        <p15:guide id="2" orient="horz" pos="1793">
          <p15:clr>
            <a:srgbClr val="547EBF"/>
          </p15:clr>
        </p15:guide>
        <p15:guide id="3" pos="6350">
          <p15:clr>
            <a:srgbClr val="547EBF"/>
          </p15:clr>
        </p15:guide>
        <p15:guide id="4" orient="horz" pos="3078">
          <p15:clr>
            <a:srgbClr val="547EBF"/>
          </p15:clr>
        </p15:guide>
        <p15:guide id="5" orient="horz" pos="3323">
          <p15:clr>
            <a:srgbClr val="547EBF"/>
          </p15:clr>
        </p15:guide>
        <p15:guide id="7" orient="horz" pos="3874">
          <p15:clr>
            <a:srgbClr val="547EBF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CC339-C6FB-432B-B235-1FCCE649C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Subtitle 1">
            <a:extLst>
              <a:ext uri="{FF2B5EF4-FFF2-40B4-BE49-F238E27FC236}">
                <a16:creationId xmlns:a16="http://schemas.microsoft.com/office/drawing/2014/main" id="{D026018D-5661-471D-895F-BBC309B00C2E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361200" y="707400"/>
            <a:ext cx="11468100" cy="290513"/>
          </a:xfrm>
        </p:spPr>
        <p:txBody>
          <a:bodyPr tIns="5080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baseline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11" name="Content Placeholder 21">
            <a:extLst>
              <a:ext uri="{FF2B5EF4-FFF2-40B4-BE49-F238E27FC236}">
                <a16:creationId xmlns:a16="http://schemas.microsoft.com/office/drawing/2014/main" id="{608CC835-1104-432D-BC9D-53A11C3BF0EE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361200" y="1387800"/>
            <a:ext cx="11468100" cy="4665663"/>
          </a:xfrm>
        </p:spPr>
        <p:txBody>
          <a:bodyPr/>
          <a:lstStyle>
            <a:lvl1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Layout Support" hidden="1">
            <a:extLst>
              <a:ext uri="{FF2B5EF4-FFF2-40B4-BE49-F238E27FC236}">
                <a16:creationId xmlns:a16="http://schemas.microsoft.com/office/drawing/2014/main" id="{FDBE381A-FCDB-45C9-9B26-4233FBCEEFB6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S11010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7805F2-F64C-4816-B6E9-7621B8A5342B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CA24CA-7FC1-4CC3-8F5E-996AF8BA1482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82BDE36-1A1D-410B-96A0-FDCAB934B5F4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762402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228">
          <p15:clr>
            <a:srgbClr val="547EBF"/>
          </p15:clr>
        </p15:guide>
        <p15:guide id="2" orient="horz" pos="874">
          <p15:clr>
            <a:srgbClr val="547EBF"/>
          </p15:clr>
        </p15:guide>
        <p15:guide id="3" pos="7452">
          <p15:clr>
            <a:srgbClr val="547EBF"/>
          </p15:clr>
        </p15:guide>
        <p15:guide id="4" orient="horz" pos="3813">
          <p15:clr>
            <a:srgbClr val="547EBF"/>
          </p15:clr>
        </p15:guide>
        <p15:guide id="5" orient="horz" pos="3874">
          <p15:clr>
            <a:srgbClr val="547EBF"/>
          </p15:clr>
        </p15:guide>
        <p15:guide id="6" orient="horz" pos="3997">
          <p15:clr>
            <a:srgbClr val="547EBF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FDD9F-6AD6-4884-B2EF-ABE1CB67B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6" name="Subtitle 1">
            <a:extLst>
              <a:ext uri="{FF2B5EF4-FFF2-40B4-BE49-F238E27FC236}">
                <a16:creationId xmlns:a16="http://schemas.microsoft.com/office/drawing/2014/main" id="{4E92736A-ACAD-4100-BE29-326CDD23DDBC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361199" y="707400"/>
            <a:ext cx="11468100" cy="290513"/>
          </a:xfrm>
        </p:spPr>
        <p:txBody>
          <a:bodyPr tIns="5080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baseline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8" name="Layout Support" hidden="1">
            <a:extLst>
              <a:ext uri="{FF2B5EF4-FFF2-40B4-BE49-F238E27FC236}">
                <a16:creationId xmlns:a16="http://schemas.microsoft.com/office/drawing/2014/main" id="{22E761EC-ECDC-42A7-9C97-2EFC64ABD25D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S11000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A3BE35-C8DD-4F4A-8292-C31878682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06A83-C8C4-486F-8CA6-BFEAE6D5B9C4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6879BB2-E118-44AA-8E66-B84B11065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067EF4F-8A21-4FEF-AFB0-34DD83BF1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636088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228">
          <p15:clr>
            <a:srgbClr val="547EBF"/>
          </p15:clr>
        </p15:guide>
        <p15:guide id="2" orient="horz" pos="874">
          <p15:clr>
            <a:srgbClr val="547EBF"/>
          </p15:clr>
        </p15:guide>
        <p15:guide id="3" pos="7452">
          <p15:clr>
            <a:srgbClr val="547EBF"/>
          </p15:clr>
        </p15:guide>
        <p15:guide id="4" orient="horz" pos="3813">
          <p15:clr>
            <a:srgbClr val="547EBF"/>
          </p15:clr>
        </p15:guide>
        <p15:guide id="5" orient="horz" pos="3997">
          <p15:clr>
            <a:srgbClr val="547EBF"/>
          </p15:clr>
        </p15:guide>
        <p15:guide id="6" orient="horz" pos="3874">
          <p15:clr>
            <a:srgbClr val="547EBF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">
            <a:extLst>
              <a:ext uri="{FF2B5EF4-FFF2-40B4-BE49-F238E27FC236}">
                <a16:creationId xmlns:a16="http://schemas.microsoft.com/office/drawing/2014/main" id="{4C4A97BA-E398-4A90-AC04-44F38D59B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200" y="221400"/>
            <a:ext cx="11468100" cy="48662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C36C25D8-ABBB-44DB-B2D5-58DF6B78A784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361200" y="707400"/>
            <a:ext cx="11468100" cy="290513"/>
          </a:xfrm>
        </p:spPr>
        <p:txBody>
          <a:bodyPr tIns="5080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baseline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223FB0B2-C602-4E64-898C-8A5C35D7A7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1950" y="1387475"/>
            <a:ext cx="5637213" cy="777875"/>
          </a:xfrm>
          <a:solidFill>
            <a:schemeClr val="bg2"/>
          </a:solidFill>
        </p:spPr>
        <p:txBody>
          <a:bodyPr lIns="97200" tIns="97200" rIns="97200" bIns="97200"/>
          <a:lstStyle>
            <a:lvl1pPr algn="l">
              <a:lnSpc>
                <a:spcPct val="100000"/>
              </a:lnSpc>
              <a:defRPr sz="2000" b="1"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0475DEDF-299E-4BFB-B57C-6C11B6D89F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92838" y="1387475"/>
            <a:ext cx="5637212" cy="777875"/>
          </a:xfrm>
          <a:solidFill>
            <a:schemeClr val="bg2"/>
          </a:solidFill>
        </p:spPr>
        <p:txBody>
          <a:bodyPr lIns="97200" tIns="97200" rIns="97200" bIns="97200"/>
          <a:lstStyle>
            <a:lvl1pPr algn="l">
              <a:defRPr lang="en-US" sz="2000" b="1" kern="1200" baseline="0" dirty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marL="0" lvl="0" indent="0" algn="l" defTabSz="972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FontTx/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21" name="Content Placeholder 21">
            <a:extLst>
              <a:ext uri="{FF2B5EF4-FFF2-40B4-BE49-F238E27FC236}">
                <a16:creationId xmlns:a16="http://schemas.microsoft.com/office/drawing/2014/main" id="{26551A99-EF1B-45EB-B385-09C7416E87A1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361200" y="2359800"/>
            <a:ext cx="5637963" cy="3693338"/>
          </a:xfrm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2" name="Content Placeholder 22">
            <a:extLst>
              <a:ext uri="{FF2B5EF4-FFF2-40B4-BE49-F238E27FC236}">
                <a16:creationId xmlns:a16="http://schemas.microsoft.com/office/drawing/2014/main" id="{A5A8B03D-8A5A-4C12-8FF4-6B91140BEAB3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6193200" y="2359800"/>
            <a:ext cx="5636850" cy="3693338"/>
          </a:xfrm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4" name="Layout Support" hidden="1">
            <a:extLst>
              <a:ext uri="{FF2B5EF4-FFF2-40B4-BE49-F238E27FC236}">
                <a16:creationId xmlns:a16="http://schemas.microsoft.com/office/drawing/2014/main" id="{DEF15377-3139-4822-B578-BBC3B9CC7E31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S11220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332F08-FDC8-40F5-AC87-D1CEC5436A5C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2865C7AF-B185-407B-846D-247269D1D62B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8F7F6-54CE-4A1B-99AC-A934BA75F98F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71506-A838-42BE-8EC6-E5DA4E396B6E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515022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orient="horz" pos="874">
          <p15:clr>
            <a:srgbClr val="547EBF"/>
          </p15:clr>
        </p15:guide>
        <p15:guide id="2" orient="horz" pos="1364">
          <p15:clr>
            <a:srgbClr val="547EBF"/>
          </p15:clr>
        </p15:guide>
        <p15:guide id="3" orient="horz" pos="1486">
          <p15:clr>
            <a:srgbClr val="547EBF"/>
          </p15:clr>
        </p15:guide>
        <p15:guide id="4" orient="horz" pos="3813">
          <p15:clr>
            <a:srgbClr val="547EBF"/>
          </p15:clr>
        </p15:guide>
        <p15:guide id="5" pos="228">
          <p15:clr>
            <a:srgbClr val="547EBF"/>
          </p15:clr>
        </p15:guide>
        <p15:guide id="6" pos="7452">
          <p15:clr>
            <a:srgbClr val="547EBF"/>
          </p15:clr>
        </p15:guide>
        <p15:guide id="7" pos="3779">
          <p15:clr>
            <a:srgbClr val="547EBF"/>
          </p15:clr>
        </p15:guide>
        <p15:guide id="8" pos="3901">
          <p15:clr>
            <a:srgbClr val="547EBF"/>
          </p15:clr>
        </p15:guide>
        <p15:guide id="9" orient="horz" pos="3874">
          <p15:clr>
            <a:srgbClr val="547EBF"/>
          </p15:clr>
        </p15:guide>
        <p15:guide id="10" orient="horz" pos="3997">
          <p15:clr>
            <a:srgbClr val="547EBF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 over 3 Contents" preserve="1">
  <p:cSld name="Pic over 3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1">
            <a:extLst>
              <a:ext uri="{FF2B5EF4-FFF2-40B4-BE49-F238E27FC236}">
                <a16:creationId xmlns:a16="http://schemas.microsoft.com/office/drawing/2014/main" id="{2062DCCD-5D51-49E3-84D4-5FDB8504A1D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0" y="1"/>
            <a:ext cx="12192000" cy="2942999"/>
          </a:xfrm>
          <a:pattFill prst="wdUpDiag">
            <a:fgClr>
              <a:schemeClr val="bg2"/>
            </a:fgClr>
            <a:bgClr>
              <a:schemeClr val="bg1"/>
            </a:bgClr>
          </a:pattFill>
        </p:spPr>
        <p:txBody>
          <a:bodyPr vert="horz" lIns="0" tIns="583200" rIns="0" bIns="0" rtlCol="0" anchor="ctr" anchorCtr="1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6" name="Title">
            <a:extLst>
              <a:ext uri="{FF2B5EF4-FFF2-40B4-BE49-F238E27FC236}">
                <a16:creationId xmlns:a16="http://schemas.microsoft.com/office/drawing/2014/main" id="{C89B835D-0101-4970-91DD-E9CE4E5CC2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05561"/>
            <a:ext cx="9886950" cy="885039"/>
          </a:xfrm>
          <a:solidFill>
            <a:schemeClr val="bg1"/>
          </a:solidFill>
        </p:spPr>
        <p:txBody>
          <a:bodyPr vert="horz" wrap="square" lIns="352800" tIns="194400" rIns="0" bIns="194400" rtlCol="0" anchor="t">
            <a:spAutoFit/>
          </a:bodyPr>
          <a:lstStyle>
            <a:lvl1pPr>
              <a:defRPr lang="en-US" sz="3200" baseline="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842EB164-85F4-4287-90BE-E0537A719E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1200" y="3331800"/>
            <a:ext cx="3693105" cy="778238"/>
          </a:xfrm>
          <a:solidFill>
            <a:schemeClr val="bg2"/>
          </a:solidFill>
        </p:spPr>
        <p:txBody>
          <a:bodyPr lIns="97200" tIns="97200" rIns="97200" bIns="97200"/>
          <a:lstStyle>
            <a:lvl1pPr algn="l">
              <a:lnSpc>
                <a:spcPct val="100000"/>
              </a:lnSpc>
              <a:defRPr sz="2000" b="1"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D271E3E-AABC-48D9-81E0-63CC4C763AD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249200" y="3331800"/>
            <a:ext cx="3693428" cy="778238"/>
          </a:xfrm>
          <a:solidFill>
            <a:schemeClr val="bg2"/>
          </a:solidFill>
        </p:spPr>
        <p:txBody>
          <a:bodyPr lIns="97200" tIns="97200" rIns="97200" bIns="97200"/>
          <a:lstStyle>
            <a:lvl1pPr algn="l">
              <a:lnSpc>
                <a:spcPct val="100000"/>
              </a:lnSpc>
              <a:defRPr sz="2000" b="1"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13">
            <a:extLst>
              <a:ext uri="{FF2B5EF4-FFF2-40B4-BE49-F238E27FC236}">
                <a16:creationId xmlns:a16="http://schemas.microsoft.com/office/drawing/2014/main" id="{0DE6BBBA-49B5-48EB-9404-7BD1FF1DE86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37200" y="3331800"/>
            <a:ext cx="3693750" cy="778238"/>
          </a:xfrm>
          <a:solidFill>
            <a:schemeClr val="bg2"/>
          </a:solidFill>
        </p:spPr>
        <p:txBody>
          <a:bodyPr lIns="97200" tIns="97200" rIns="97200" bIns="97200"/>
          <a:lstStyle>
            <a:lvl1pPr algn="l">
              <a:lnSpc>
                <a:spcPct val="100000"/>
              </a:lnSpc>
              <a:defRPr sz="2000" b="1"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Content Placeholder 21">
            <a:extLst>
              <a:ext uri="{FF2B5EF4-FFF2-40B4-BE49-F238E27FC236}">
                <a16:creationId xmlns:a16="http://schemas.microsoft.com/office/drawing/2014/main" id="{3FB9EFE6-6BAF-476B-BC4D-88DF735D11F2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361200" y="4303801"/>
            <a:ext cx="3693105" cy="1749338"/>
          </a:xfrm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21" name="Content Placeholder 22">
            <a:extLst>
              <a:ext uri="{FF2B5EF4-FFF2-40B4-BE49-F238E27FC236}">
                <a16:creationId xmlns:a16="http://schemas.microsoft.com/office/drawing/2014/main" id="{78609856-B6FD-43AB-B8C2-C27409CCB069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49200" y="4303800"/>
            <a:ext cx="3693428" cy="1749338"/>
          </a:xfrm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22" name="Content Placeholder 23">
            <a:extLst>
              <a:ext uri="{FF2B5EF4-FFF2-40B4-BE49-F238E27FC236}">
                <a16:creationId xmlns:a16="http://schemas.microsoft.com/office/drawing/2014/main" id="{E24B5742-55D1-4393-9548-398B8254E6EC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8137200" y="4303800"/>
            <a:ext cx="3693750" cy="1749338"/>
          </a:xfrm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</p:txBody>
      </p:sp>
      <p:sp>
        <p:nvSpPr>
          <p:cNvPr id="14" name="Layout Support" hidden="1">
            <a:extLst>
              <a:ext uri="{FF2B5EF4-FFF2-40B4-BE49-F238E27FC236}">
                <a16:creationId xmlns:a16="http://schemas.microsoft.com/office/drawing/2014/main" id="{531BFAB3-04A2-4880-AA78-F65A6ABFFDBA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S10331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BC6C70-F101-40CA-A6B2-7B3FC383C6DF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3F29CE9A-0BB8-4179-A367-E1EB8055DBB2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E39B36-C6B0-4C48-99E1-7A5B820A470F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499FFC-6F31-4CE1-B91F-5221729AB923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1043640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5003">
          <p15:clr>
            <a:srgbClr val="547EBF"/>
          </p15:clr>
        </p15:guide>
        <p15:guide id="2" orient="horz" pos="262">
          <p15:clr>
            <a:srgbClr val="547EBF"/>
          </p15:clr>
        </p15:guide>
        <p15:guide id="3" orient="horz" pos="813">
          <p15:clr>
            <a:srgbClr val="547EBF"/>
          </p15:clr>
        </p15:guide>
        <p15:guide id="4" orient="horz" pos="1854">
          <p15:clr>
            <a:srgbClr val="547EBF"/>
          </p15:clr>
        </p15:guide>
        <p15:guide id="5" orient="horz" pos="2099">
          <p15:clr>
            <a:srgbClr val="547EBF"/>
          </p15:clr>
        </p15:guide>
        <p15:guide id="6" orient="horz" pos="2589">
          <p15:clr>
            <a:srgbClr val="547EBF"/>
          </p15:clr>
        </p15:guide>
        <p15:guide id="7" orient="horz" pos="2711">
          <p15:clr>
            <a:srgbClr val="547EBF"/>
          </p15:clr>
        </p15:guide>
        <p15:guide id="8" orient="horz" pos="3813">
          <p15:clr>
            <a:srgbClr val="547EBF"/>
          </p15:clr>
        </p15:guide>
        <p15:guide id="9" orient="horz" pos="3874">
          <p15:clr>
            <a:srgbClr val="547EBF"/>
          </p15:clr>
        </p15:guide>
        <p15:guide id="10" orient="horz" pos="3997">
          <p15:clr>
            <a:srgbClr val="547EBF"/>
          </p15:clr>
        </p15:guide>
        <p15:guide id="11" pos="228">
          <p15:clr>
            <a:srgbClr val="547EBF"/>
          </p15:clr>
        </p15:guide>
        <p15:guide id="12" pos="2554">
          <p15:clr>
            <a:srgbClr val="547EBF"/>
          </p15:clr>
        </p15:guide>
        <p15:guide id="13" pos="2677">
          <p15:clr>
            <a:srgbClr val="547EBF"/>
          </p15:clr>
        </p15:guide>
        <p15:guide id="14" pos="5126">
          <p15:clr>
            <a:srgbClr val="547EBF"/>
          </p15:clr>
        </p15:guide>
        <p15:guide id="15" pos="7452">
          <p15:clr>
            <a:srgbClr val="547EB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4 Contents" type="fourObj" preserve="1">
  <p:cSld name="Title and 4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4E48E-6BD5-425B-9ED9-67DFE97CC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199" y="221400"/>
            <a:ext cx="11468100" cy="48662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6" name="Subtitle 1">
            <a:extLst>
              <a:ext uri="{FF2B5EF4-FFF2-40B4-BE49-F238E27FC236}">
                <a16:creationId xmlns:a16="http://schemas.microsoft.com/office/drawing/2014/main" id="{B168A5C8-131A-44E3-B496-8C639011868E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361199" y="707400"/>
            <a:ext cx="11468100" cy="290513"/>
          </a:xfrm>
          <a:solidFill>
            <a:schemeClr val="bg1"/>
          </a:solidFill>
        </p:spPr>
        <p:txBody>
          <a:bodyPr tIns="5080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baseline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Content Placeholder 21">
            <a:extLst>
              <a:ext uri="{FF2B5EF4-FFF2-40B4-BE49-F238E27FC236}">
                <a16:creationId xmlns:a16="http://schemas.microsoft.com/office/drawing/2014/main" id="{BB36D1AC-D4C0-4039-BEAE-E34C4439A623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361950" y="1387475"/>
            <a:ext cx="2720975" cy="4665663"/>
          </a:xfrm>
          <a:solidFill>
            <a:schemeClr val="bg1"/>
          </a:solidFill>
        </p:spPr>
        <p:txBody>
          <a:bodyPr/>
          <a:lstStyle>
            <a:lvl1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Content Placeholder 22">
            <a:extLst>
              <a:ext uri="{FF2B5EF4-FFF2-40B4-BE49-F238E27FC236}">
                <a16:creationId xmlns:a16="http://schemas.microsoft.com/office/drawing/2014/main" id="{AEB49F1F-DBD5-49A5-BD74-D6512FB44E52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3277200" y="1387476"/>
            <a:ext cx="2721963" cy="4665662"/>
          </a:xfrm>
          <a:solidFill>
            <a:schemeClr val="bg1"/>
          </a:solidFill>
        </p:spPr>
        <p:txBody>
          <a:bodyPr/>
          <a:lstStyle>
            <a:lvl1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23">
            <a:extLst>
              <a:ext uri="{FF2B5EF4-FFF2-40B4-BE49-F238E27FC236}">
                <a16:creationId xmlns:a16="http://schemas.microsoft.com/office/drawing/2014/main" id="{BFAF7E19-22E8-4D1A-AF8E-814B475E3879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192838" y="1387475"/>
            <a:ext cx="2722562" cy="4665663"/>
          </a:xfrm>
          <a:solidFill>
            <a:schemeClr val="bg1"/>
          </a:solidFill>
        </p:spPr>
        <p:txBody>
          <a:bodyPr/>
          <a:lstStyle>
            <a:lvl1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0" name="Content Placeholder 24">
            <a:extLst>
              <a:ext uri="{FF2B5EF4-FFF2-40B4-BE49-F238E27FC236}">
                <a16:creationId xmlns:a16="http://schemas.microsoft.com/office/drawing/2014/main" id="{A3A794B3-A0DA-437C-9F17-6497D9750883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9109074" y="1387476"/>
            <a:ext cx="2720975" cy="4665662"/>
          </a:xfrm>
          <a:solidFill>
            <a:schemeClr val="bg1"/>
          </a:solidFill>
        </p:spPr>
        <p:txBody>
          <a:bodyPr/>
          <a:lstStyle>
            <a:lvl1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2" name="Layout Support" hidden="1">
            <a:extLst>
              <a:ext uri="{FF2B5EF4-FFF2-40B4-BE49-F238E27FC236}">
                <a16:creationId xmlns:a16="http://schemas.microsoft.com/office/drawing/2014/main" id="{FFC9C264-FF86-4BC3-884D-18C00430EC43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S11040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7905361-828B-4065-BD54-F5B2B537BD5A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8AD8CD4F-3BDF-469F-A938-BD3112BA1E7E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EE3D50A-1389-4284-8526-35FDED147FC6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95F8B6B-1A53-4209-A6BC-C2AC293C563E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301938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pos="228">
          <p15:clr>
            <a:srgbClr val="547EBF"/>
          </p15:clr>
        </p15:guide>
        <p15:guide id="2" orient="horz" pos="3813">
          <p15:clr>
            <a:srgbClr val="547EBF"/>
          </p15:clr>
        </p15:guide>
        <p15:guide id="3" pos="1942">
          <p15:clr>
            <a:srgbClr val="547EBF"/>
          </p15:clr>
        </p15:guide>
        <p15:guide id="4" pos="2064">
          <p15:clr>
            <a:srgbClr val="547EBF"/>
          </p15:clr>
        </p15:guide>
        <p15:guide id="5" pos="3779">
          <p15:clr>
            <a:srgbClr val="547EBF"/>
          </p15:clr>
        </p15:guide>
        <p15:guide id="6" pos="3901">
          <p15:clr>
            <a:srgbClr val="547EBF"/>
          </p15:clr>
        </p15:guide>
        <p15:guide id="7" pos="5738">
          <p15:clr>
            <a:srgbClr val="547EBF"/>
          </p15:clr>
        </p15:guide>
        <p15:guide id="8" pos="5616">
          <p15:clr>
            <a:srgbClr val="547EBF"/>
          </p15:clr>
        </p15:guide>
        <p15:guide id="9" pos="7452">
          <p15:clr>
            <a:srgbClr val="547EBF"/>
          </p15:clr>
        </p15:guide>
        <p15:guide id="10" orient="horz" pos="139">
          <p15:clr>
            <a:srgbClr val="547EBF"/>
          </p15:clr>
        </p15:guide>
        <p15:guide id="11" orient="horz" pos="446">
          <p15:clr>
            <a:srgbClr val="547EBF"/>
          </p15:clr>
        </p15:guide>
        <p15:guide id="12" orient="horz" pos="629">
          <p15:clr>
            <a:srgbClr val="547EBF"/>
          </p15:clr>
        </p15:guide>
        <p15:guide id="13" orient="horz" pos="874">
          <p15:clr>
            <a:srgbClr val="547EBF"/>
          </p15:clr>
        </p15:guide>
        <p15:guide id="14" orient="horz" pos="3874">
          <p15:clr>
            <a:srgbClr val="547EBF"/>
          </p15:clr>
        </p15:guide>
        <p15:guide id="15" orient="horz" pos="3997">
          <p15:clr>
            <a:srgbClr val="547EB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ntents over Text" preserve="1">
  <p:cSld name="2 Contents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A7C6FAA-0769-44A2-8467-FCEE08AA1D3A}"/>
              </a:ext>
            </a:extLst>
          </p:cNvPr>
          <p:cNvSpPr/>
          <p:nvPr/>
        </p:nvSpPr>
        <p:spPr>
          <a:xfrm>
            <a:off x="361200" y="1387800"/>
            <a:ext cx="5637600" cy="272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2AC7B4-943A-419A-BBCF-A922063FB3CD}"/>
              </a:ext>
            </a:extLst>
          </p:cNvPr>
          <p:cNvSpPr/>
          <p:nvPr/>
        </p:nvSpPr>
        <p:spPr>
          <a:xfrm>
            <a:off x="6193200" y="1387800"/>
            <a:ext cx="5637600" cy="2721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algn="ctr" defTabSz="972000"/>
            <a:endParaRPr lang="en-US" dirty="0"/>
          </a:p>
        </p:txBody>
      </p:sp>
      <p:sp>
        <p:nvSpPr>
          <p:cNvPr id="3" name="Title">
            <a:extLst>
              <a:ext uri="{FF2B5EF4-FFF2-40B4-BE49-F238E27FC236}">
                <a16:creationId xmlns:a16="http://schemas.microsoft.com/office/drawing/2014/main" id="{4C4A97BA-E398-4A90-AC04-44F38D59B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200" y="221400"/>
            <a:ext cx="11468100" cy="48662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" name="Subtitle 1">
            <a:extLst>
              <a:ext uri="{FF2B5EF4-FFF2-40B4-BE49-F238E27FC236}">
                <a16:creationId xmlns:a16="http://schemas.microsoft.com/office/drawing/2014/main" id="{C36C25D8-ABBB-44DB-B2D5-58DF6B78A784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>
          <a:xfrm>
            <a:off x="361200" y="707400"/>
            <a:ext cx="11468100" cy="290513"/>
          </a:xfrm>
        </p:spPr>
        <p:txBody>
          <a:bodyPr tIns="5080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baseline="0">
                <a:solidFill>
                  <a:schemeClr val="accent1"/>
                </a:solidFill>
                <a:latin typeface="+mn-lt"/>
                <a:cs typeface="+mn-cs"/>
              </a:defRPr>
            </a:lvl1pPr>
          </a:lstStyle>
          <a:p>
            <a:pPr lvl="0"/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223FB0B2-C602-4E64-898C-8A5C35D7A7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1200" y="4303800"/>
            <a:ext cx="5637213" cy="1749337"/>
          </a:xfrm>
        </p:spPr>
        <p:txBody>
          <a:bodyPr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0475DEDF-299E-4BFB-B57C-6C11B6D89FD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93200" y="4303800"/>
            <a:ext cx="5637213" cy="1749337"/>
          </a:xfrm>
        </p:spPr>
        <p:txBody>
          <a:bodyPr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1" name="Content Placeholder 21">
            <a:extLst>
              <a:ext uri="{FF2B5EF4-FFF2-40B4-BE49-F238E27FC236}">
                <a16:creationId xmlns:a16="http://schemas.microsoft.com/office/drawing/2014/main" id="{26551A99-EF1B-45EB-B385-09C7416E87A1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361200" y="1387800"/>
            <a:ext cx="5637213" cy="2722563"/>
          </a:xfrm>
          <a:solidFill>
            <a:schemeClr val="bg2"/>
          </a:solidFill>
          <a:ln>
            <a:noFill/>
          </a:ln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22" name="Content Placeholder 22">
            <a:extLst>
              <a:ext uri="{FF2B5EF4-FFF2-40B4-BE49-F238E27FC236}">
                <a16:creationId xmlns:a16="http://schemas.microsoft.com/office/drawing/2014/main" id="{A5A8B03D-8A5A-4C12-8FF4-6B91140BEAB3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6193200" y="1387800"/>
            <a:ext cx="5637213" cy="2722563"/>
          </a:xfrm>
          <a:solidFill>
            <a:schemeClr val="bg2"/>
          </a:solidFill>
          <a:ln>
            <a:noFill/>
          </a:ln>
        </p:spPr>
        <p:txBody>
          <a:bodyPr lIns="97200" tIns="97200" rIns="97200" bIns="97200"/>
          <a:lstStyle>
            <a:lvl1pPr algn="l">
              <a:defRPr baseline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algn="l">
              <a:defRPr baseline="0">
                <a:latin typeface="+mn-lt"/>
                <a:cs typeface="+mn-cs"/>
              </a:defRPr>
            </a:lvl2pPr>
            <a:lvl3pPr algn="l">
              <a:defRPr baseline="0">
                <a:latin typeface="+mn-lt"/>
                <a:cs typeface="+mn-cs"/>
              </a:defRPr>
            </a:lvl3pPr>
            <a:lvl4pPr algn="l">
              <a:defRPr baseline="0">
                <a:latin typeface="+mn-lt"/>
                <a:cs typeface="+mn-cs"/>
              </a:defRPr>
            </a:lvl4pPr>
            <a:lvl5pPr algn="l">
              <a:defRPr baseline="0">
                <a:latin typeface="+mn-lt"/>
                <a:cs typeface="+mn-cs"/>
              </a:defRPr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3" name="Layout Support" hidden="1">
            <a:extLst>
              <a:ext uri="{FF2B5EF4-FFF2-40B4-BE49-F238E27FC236}">
                <a16:creationId xmlns:a16="http://schemas.microsoft.com/office/drawing/2014/main" id="{FC914281-C060-4287-AD67-15C25894E7FE}"/>
              </a:ext>
            </a:extLst>
          </p:cNvPr>
          <p:cNvSpPr txBox="1">
            <a:spLocks/>
          </p:cNvSpPr>
          <p:nvPr>
            <p:custDataLst>
              <p:custData r:id="rId1"/>
              <p:custData r:id="rId2"/>
              <p:custData r:id="rId3"/>
              <p:tags r:id="rId4"/>
            </p:custDataLst>
          </p:nvPr>
        </p:nvSpPr>
        <p:spPr>
          <a:xfrm>
            <a:off x="11713280" y="-136920"/>
            <a:ext cx="458400" cy="97199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>
            <a:noAutofit/>
          </a:bodyPr>
          <a:lstStyle/>
          <a:p>
            <a:pPr algn="r" defTabSz="972000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S11220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8B11BC-6CA3-44AD-A5CF-FFDACBB5C2AA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fld id="{A26EF6C0-B03B-4536-B1A8-58EECCC37560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1F89D3-12CA-4686-94D2-CC317890BB39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C637D-CB79-4849-8B27-F6BEFF866F74}"/>
              </a:ext>
            </a:extLst>
          </p:cNvPr>
          <p:cNvSpPr>
            <a:spLocks noGrp="1"/>
          </p:cNvSpPr>
          <p:nvPr>
            <p:ph type="sldNum" sz="quarter" idx="25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07876"/>
      </p:ext>
    </p:extLst>
  </p:cSld>
  <p:clrMapOvr>
    <a:masterClrMapping/>
  </p:clrMapOvr>
  <p:hf hdr="0"/>
  <p:extLst>
    <p:ext uri="{DCECCB84-F9BA-43D5-87BE-67443E8EF086}">
      <p15:sldGuideLst xmlns:p15="http://schemas.microsoft.com/office/powerpoint/2012/main">
        <p15:guide id="1" orient="horz" pos="874">
          <p15:clr>
            <a:srgbClr val="547EBF"/>
          </p15:clr>
        </p15:guide>
        <p15:guide id="2" orient="horz" pos="2589">
          <p15:clr>
            <a:srgbClr val="547EBF"/>
          </p15:clr>
        </p15:guide>
        <p15:guide id="3" orient="horz" pos="3813">
          <p15:clr>
            <a:srgbClr val="547EBF"/>
          </p15:clr>
        </p15:guide>
        <p15:guide id="4" orient="horz" pos="2711">
          <p15:clr>
            <a:srgbClr val="547EBF"/>
          </p15:clr>
        </p15:guide>
        <p15:guide id="5" pos="228">
          <p15:clr>
            <a:srgbClr val="547EBF"/>
          </p15:clr>
        </p15:guide>
        <p15:guide id="6" pos="7452">
          <p15:clr>
            <a:srgbClr val="547EBF"/>
          </p15:clr>
        </p15:guide>
        <p15:guide id="7" pos="3779">
          <p15:clr>
            <a:srgbClr val="547EBF"/>
          </p15:clr>
        </p15:guide>
        <p15:guide id="8" pos="3901">
          <p15:clr>
            <a:srgbClr val="547EBF"/>
          </p15:clr>
        </p15:guide>
        <p15:guide id="9" orient="horz" pos="3874">
          <p15:clr>
            <a:srgbClr val="547EBF"/>
          </p15:clr>
        </p15:guide>
        <p15:guide id="10" orient="horz" pos="3997">
          <p15:clr>
            <a:srgbClr val="547EBF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tags" Target="../tags/tag7.xml"/><Relationship Id="rId21" Type="http://schemas.openxmlformats.org/officeDocument/2006/relationships/tags" Target="../tags/tag2.xml"/><Relationship Id="rId42" Type="http://schemas.openxmlformats.org/officeDocument/2006/relationships/tags" Target="../tags/tag23.xml"/><Relationship Id="rId47" Type="http://schemas.openxmlformats.org/officeDocument/2006/relationships/tags" Target="../tags/tag28.xml"/><Relationship Id="rId63" Type="http://schemas.openxmlformats.org/officeDocument/2006/relationships/tags" Target="../tags/tag44.xml"/><Relationship Id="rId68" Type="http://schemas.openxmlformats.org/officeDocument/2006/relationships/tags" Target="../tags/tag49.xml"/><Relationship Id="rId84" Type="http://schemas.openxmlformats.org/officeDocument/2006/relationships/tags" Target="../tags/tag65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tags" Target="../tags/tag13.xml"/><Relationship Id="rId37" Type="http://schemas.openxmlformats.org/officeDocument/2006/relationships/tags" Target="../tags/tag18.xml"/><Relationship Id="rId53" Type="http://schemas.openxmlformats.org/officeDocument/2006/relationships/tags" Target="../tags/tag34.xml"/><Relationship Id="rId58" Type="http://schemas.openxmlformats.org/officeDocument/2006/relationships/tags" Target="../tags/tag39.xml"/><Relationship Id="rId74" Type="http://schemas.openxmlformats.org/officeDocument/2006/relationships/tags" Target="../tags/tag55.xml"/><Relationship Id="rId79" Type="http://schemas.openxmlformats.org/officeDocument/2006/relationships/tags" Target="../tags/tag60.xml"/><Relationship Id="rId5" Type="http://schemas.openxmlformats.org/officeDocument/2006/relationships/slideLayout" Target="../slideLayouts/slideLayout5.xml"/><Relationship Id="rId19" Type="http://schemas.openxmlformats.org/officeDocument/2006/relationships/customXml" Target="../../customXml/item1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3.xml"/><Relationship Id="rId27" Type="http://schemas.openxmlformats.org/officeDocument/2006/relationships/tags" Target="../tags/tag8.xml"/><Relationship Id="rId30" Type="http://schemas.openxmlformats.org/officeDocument/2006/relationships/tags" Target="../tags/tag11.xml"/><Relationship Id="rId35" Type="http://schemas.openxmlformats.org/officeDocument/2006/relationships/tags" Target="../tags/tag16.xml"/><Relationship Id="rId43" Type="http://schemas.openxmlformats.org/officeDocument/2006/relationships/tags" Target="../tags/tag24.xml"/><Relationship Id="rId48" Type="http://schemas.openxmlformats.org/officeDocument/2006/relationships/tags" Target="../tags/tag29.xml"/><Relationship Id="rId56" Type="http://schemas.openxmlformats.org/officeDocument/2006/relationships/tags" Target="../tags/tag37.xml"/><Relationship Id="rId64" Type="http://schemas.openxmlformats.org/officeDocument/2006/relationships/tags" Target="../tags/tag45.xml"/><Relationship Id="rId69" Type="http://schemas.openxmlformats.org/officeDocument/2006/relationships/tags" Target="../tags/tag50.xml"/><Relationship Id="rId77" Type="http://schemas.openxmlformats.org/officeDocument/2006/relationships/tags" Target="../tags/tag58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32.xml"/><Relationship Id="rId72" Type="http://schemas.openxmlformats.org/officeDocument/2006/relationships/tags" Target="../tags/tag53.xml"/><Relationship Id="rId80" Type="http://schemas.openxmlformats.org/officeDocument/2006/relationships/tags" Target="../tags/tag61.xml"/><Relationship Id="rId85" Type="http://schemas.openxmlformats.org/officeDocument/2006/relationships/tags" Target="../tags/tag66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5" Type="http://schemas.openxmlformats.org/officeDocument/2006/relationships/tags" Target="../tags/tag6.xml"/><Relationship Id="rId33" Type="http://schemas.openxmlformats.org/officeDocument/2006/relationships/tags" Target="../tags/tag14.xml"/><Relationship Id="rId38" Type="http://schemas.openxmlformats.org/officeDocument/2006/relationships/tags" Target="../tags/tag19.xml"/><Relationship Id="rId46" Type="http://schemas.openxmlformats.org/officeDocument/2006/relationships/tags" Target="../tags/tag27.xml"/><Relationship Id="rId59" Type="http://schemas.openxmlformats.org/officeDocument/2006/relationships/tags" Target="../tags/tag40.xml"/><Relationship Id="rId67" Type="http://schemas.openxmlformats.org/officeDocument/2006/relationships/tags" Target="../tags/tag48.xml"/><Relationship Id="rId20" Type="http://schemas.openxmlformats.org/officeDocument/2006/relationships/customXml" Target="../../customXml/item2.xml"/><Relationship Id="rId41" Type="http://schemas.openxmlformats.org/officeDocument/2006/relationships/tags" Target="../tags/tag22.xml"/><Relationship Id="rId54" Type="http://schemas.openxmlformats.org/officeDocument/2006/relationships/tags" Target="../tags/tag35.xml"/><Relationship Id="rId62" Type="http://schemas.openxmlformats.org/officeDocument/2006/relationships/tags" Target="../tags/tag43.xml"/><Relationship Id="rId70" Type="http://schemas.openxmlformats.org/officeDocument/2006/relationships/tags" Target="../tags/tag51.xml"/><Relationship Id="rId75" Type="http://schemas.openxmlformats.org/officeDocument/2006/relationships/tags" Target="../tags/tag56.xml"/><Relationship Id="rId83" Type="http://schemas.openxmlformats.org/officeDocument/2006/relationships/tags" Target="../tags/tag6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4.xml"/><Relationship Id="rId28" Type="http://schemas.openxmlformats.org/officeDocument/2006/relationships/tags" Target="../tags/tag9.xml"/><Relationship Id="rId36" Type="http://schemas.openxmlformats.org/officeDocument/2006/relationships/tags" Target="../tags/tag17.xml"/><Relationship Id="rId49" Type="http://schemas.openxmlformats.org/officeDocument/2006/relationships/tags" Target="../tags/tag30.xml"/><Relationship Id="rId57" Type="http://schemas.openxmlformats.org/officeDocument/2006/relationships/tags" Target="../tags/tag38.xml"/><Relationship Id="rId10" Type="http://schemas.openxmlformats.org/officeDocument/2006/relationships/slideLayout" Target="../slideLayouts/slideLayout10.xml"/><Relationship Id="rId31" Type="http://schemas.openxmlformats.org/officeDocument/2006/relationships/tags" Target="../tags/tag12.xml"/><Relationship Id="rId44" Type="http://schemas.openxmlformats.org/officeDocument/2006/relationships/tags" Target="../tags/tag25.xml"/><Relationship Id="rId52" Type="http://schemas.openxmlformats.org/officeDocument/2006/relationships/tags" Target="../tags/tag33.xml"/><Relationship Id="rId60" Type="http://schemas.openxmlformats.org/officeDocument/2006/relationships/tags" Target="../tags/tag41.xml"/><Relationship Id="rId65" Type="http://schemas.openxmlformats.org/officeDocument/2006/relationships/tags" Target="../tags/tag46.xml"/><Relationship Id="rId73" Type="http://schemas.openxmlformats.org/officeDocument/2006/relationships/tags" Target="../tags/tag54.xml"/><Relationship Id="rId78" Type="http://schemas.openxmlformats.org/officeDocument/2006/relationships/tags" Target="../tags/tag59.xml"/><Relationship Id="rId81" Type="http://schemas.openxmlformats.org/officeDocument/2006/relationships/tags" Target="../tags/tag62.xml"/><Relationship Id="rId86" Type="http://schemas.openxmlformats.org/officeDocument/2006/relationships/tags" Target="../tags/tag6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customXml" Target="../../customXml/item3.xml"/><Relationship Id="rId39" Type="http://schemas.openxmlformats.org/officeDocument/2006/relationships/tags" Target="../tags/tag20.xml"/><Relationship Id="rId34" Type="http://schemas.openxmlformats.org/officeDocument/2006/relationships/tags" Target="../tags/tag15.xml"/><Relationship Id="rId50" Type="http://schemas.openxmlformats.org/officeDocument/2006/relationships/tags" Target="../tags/tag31.xml"/><Relationship Id="rId55" Type="http://schemas.openxmlformats.org/officeDocument/2006/relationships/tags" Target="../tags/tag36.xml"/><Relationship Id="rId76" Type="http://schemas.openxmlformats.org/officeDocument/2006/relationships/tags" Target="../tags/tag57.xml"/><Relationship Id="rId7" Type="http://schemas.openxmlformats.org/officeDocument/2006/relationships/slideLayout" Target="../slideLayouts/slideLayout7.xml"/><Relationship Id="rId71" Type="http://schemas.openxmlformats.org/officeDocument/2006/relationships/tags" Target="../tags/tag52.xml"/><Relationship Id="rId2" Type="http://schemas.openxmlformats.org/officeDocument/2006/relationships/slideLayout" Target="../slideLayouts/slideLayout2.xml"/><Relationship Id="rId29" Type="http://schemas.openxmlformats.org/officeDocument/2006/relationships/tags" Target="../tags/tag10.xml"/><Relationship Id="rId24" Type="http://schemas.openxmlformats.org/officeDocument/2006/relationships/tags" Target="../tags/tag5.xml"/><Relationship Id="rId40" Type="http://schemas.openxmlformats.org/officeDocument/2006/relationships/tags" Target="../tags/tag21.xml"/><Relationship Id="rId45" Type="http://schemas.openxmlformats.org/officeDocument/2006/relationships/tags" Target="../tags/tag26.xml"/><Relationship Id="rId66" Type="http://schemas.openxmlformats.org/officeDocument/2006/relationships/tags" Target="../tags/tag47.xml"/><Relationship Id="rId61" Type="http://schemas.openxmlformats.org/officeDocument/2006/relationships/tags" Target="../tags/tag42.xml"/><Relationship Id="rId82" Type="http://schemas.openxmlformats.org/officeDocument/2006/relationships/tags" Target="../tags/tag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Group 166">
            <a:extLst>
              <a:ext uri="{FF2B5EF4-FFF2-40B4-BE49-F238E27FC236}">
                <a16:creationId xmlns:a16="http://schemas.microsoft.com/office/drawing/2014/main" id="{572B2565-927F-4932-9373-D7D8E15A4E8C}"/>
              </a:ext>
            </a:extLst>
          </p:cNvPr>
          <p:cNvGrpSpPr/>
          <p:nvPr/>
        </p:nvGrpSpPr>
        <p:grpSpPr>
          <a:xfrm>
            <a:off x="10178400" y="6351918"/>
            <a:ext cx="1652360" cy="335529"/>
            <a:chOff x="10178400" y="6351918"/>
            <a:chExt cx="1652360" cy="335529"/>
          </a:xfrm>
        </p:grpSpPr>
        <p:sp>
          <p:nvSpPr>
            <p:cNvPr id="168" name="Date Placeholder 8">
              <a:extLst>
                <a:ext uri="{FF2B5EF4-FFF2-40B4-BE49-F238E27FC236}">
                  <a16:creationId xmlns:a16="http://schemas.microsoft.com/office/drawing/2014/main" id="{B5509778-274E-47A0-951A-7B17BBB4C794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10178400" y="6351918"/>
              <a:ext cx="3600" cy="3600"/>
            </a:xfrm>
            <a:prstGeom prst="rect">
              <a:avLst/>
            </a:prstGeom>
          </p:spPr>
          <p:txBody>
            <a:bodyPr vert="horz" wrap="none" lIns="0" tIns="0" rIns="0" bIns="0" rtlCol="0" anchor="b" anchorCtr="0"/>
            <a:lstStyle>
              <a:defPPr>
                <a:defRPr lang="en-US"/>
              </a:defPPr>
              <a:lvl1pPr marL="0" algn="r" defTabSz="972000" rtl="0" eaLnBrk="1" latinLnBrk="0" hangingPunct="1">
                <a:defRPr sz="600" kern="1200" baseline="0">
                  <a:noFill/>
                  <a:latin typeface="+mn-lt"/>
                  <a:ea typeface="+mn-ea"/>
                  <a:cs typeface="+mn-cs"/>
                </a:defRPr>
              </a:lvl1pPr>
              <a:lvl2pPr marL="291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583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74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664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4580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7496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0412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332800" algn="l" defTabSz="972000" rtl="0" eaLnBrk="1" latinLnBrk="0" hangingPunct="1"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fld id="{04A728B0-2EE8-4602-849F-D2D469FDAEE2}" type="datetime1">
                <a:rPr lang="en-US"/>
                <a:pPr/>
                <a:t>4/25/23</a:t>
              </a:fld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BD23D12B-DB16-4677-908E-00598AEF0389}"/>
                </a:ext>
              </a:extLst>
            </p:cNvPr>
            <p:cNvSpPr/>
            <p:nvPr/>
          </p:nvSpPr>
          <p:spPr>
            <a:xfrm>
              <a:off x="10178400" y="6415204"/>
              <a:ext cx="271343" cy="208956"/>
            </a:xfrm>
            <a:custGeom>
              <a:avLst/>
              <a:gdLst>
                <a:gd name="connsiteX0" fmla="*/ 147461 w 271343"/>
                <a:gd name="connsiteY0" fmla="*/ 76118 h 208956"/>
                <a:gd name="connsiteX1" fmla="*/ 63287 w 271343"/>
                <a:gd name="connsiteY1" fmla="*/ 0 h 208956"/>
                <a:gd name="connsiteX2" fmla="*/ 0 w 271343"/>
                <a:gd name="connsiteY2" fmla="*/ 0 h 208956"/>
                <a:gd name="connsiteX3" fmla="*/ 123891 w 271343"/>
                <a:gd name="connsiteY3" fmla="*/ 132839 h 208956"/>
                <a:gd name="connsiteX4" fmla="*/ 208065 w 271343"/>
                <a:gd name="connsiteY4" fmla="*/ 208956 h 208956"/>
                <a:gd name="connsiteX5" fmla="*/ 271344 w 271343"/>
                <a:gd name="connsiteY5" fmla="*/ 208956 h 208956"/>
                <a:gd name="connsiteX6" fmla="*/ 147461 w 271343"/>
                <a:gd name="connsiteY6" fmla="*/ 76118 h 208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1343" h="208956">
                  <a:moveTo>
                    <a:pt x="147461" y="76118"/>
                  </a:moveTo>
                  <a:cubicBezTo>
                    <a:pt x="103587" y="64778"/>
                    <a:pt x="63287" y="50448"/>
                    <a:pt x="63287" y="0"/>
                  </a:cubicBezTo>
                  <a:lnTo>
                    <a:pt x="0" y="0"/>
                  </a:lnTo>
                  <a:cubicBezTo>
                    <a:pt x="0" y="94622"/>
                    <a:pt x="61795" y="117017"/>
                    <a:pt x="123891" y="132839"/>
                  </a:cubicBezTo>
                  <a:cubicBezTo>
                    <a:pt x="167765" y="144178"/>
                    <a:pt x="208065" y="154405"/>
                    <a:pt x="208065" y="208956"/>
                  </a:cubicBezTo>
                  <a:lnTo>
                    <a:pt x="271344" y="208956"/>
                  </a:lnTo>
                  <a:cubicBezTo>
                    <a:pt x="271344" y="113474"/>
                    <a:pt x="208657" y="91939"/>
                    <a:pt x="147461" y="76118"/>
                  </a:cubicBezTo>
                  <a:close/>
                </a:path>
              </a:pathLst>
            </a:custGeom>
            <a:gradFill>
              <a:gsLst>
                <a:gs pos="9000">
                  <a:schemeClr val="accent1"/>
                </a:gs>
                <a:gs pos="97000">
                  <a:schemeClr val="accent2"/>
                </a:gs>
              </a:gsLst>
              <a:lin ang="0" scaled="0"/>
            </a:gradFill>
            <a:ln w="78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FA02A48D-7353-4D91-8A7B-4B6BD6F22735}"/>
                </a:ext>
              </a:extLst>
            </p:cNvPr>
            <p:cNvGrpSpPr/>
            <p:nvPr userDrawn="1"/>
          </p:nvGrpSpPr>
          <p:grpSpPr>
            <a:xfrm>
              <a:off x="10229447" y="6351918"/>
              <a:ext cx="1601313" cy="335529"/>
              <a:chOff x="10229447" y="6351918"/>
              <a:chExt cx="1601313" cy="335529"/>
            </a:xfrm>
          </p:grpSpPr>
          <p:sp>
            <p:nvSpPr>
              <p:cNvPr id="171" name="Freeform: Shape 170">
                <a:extLst>
                  <a:ext uri="{FF2B5EF4-FFF2-40B4-BE49-F238E27FC236}">
                    <a16:creationId xmlns:a16="http://schemas.microsoft.com/office/drawing/2014/main" id="{09C5FE24-D935-426F-8C83-DA8660816199}"/>
                  </a:ext>
                </a:extLst>
              </p:cNvPr>
              <p:cNvSpPr/>
              <p:nvPr/>
            </p:nvSpPr>
            <p:spPr>
              <a:xfrm>
                <a:off x="10229447" y="6624161"/>
                <a:ext cx="157033" cy="63286"/>
              </a:xfrm>
              <a:custGeom>
                <a:avLst/>
                <a:gdLst>
                  <a:gd name="connsiteX0" fmla="*/ 0 w 157033"/>
                  <a:gd name="connsiteY0" fmla="*/ 63287 h 63286"/>
                  <a:gd name="connsiteX1" fmla="*/ 93115 w 157033"/>
                  <a:gd name="connsiteY1" fmla="*/ 63287 h 63286"/>
                  <a:gd name="connsiteX2" fmla="*/ 157033 w 157033"/>
                  <a:gd name="connsiteY2" fmla="*/ 0 h 63286"/>
                  <a:gd name="connsiteX3" fmla="*/ 0 w 157033"/>
                  <a:gd name="connsiteY3" fmla="*/ 0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7033" h="63286">
                    <a:moveTo>
                      <a:pt x="0" y="63287"/>
                    </a:moveTo>
                    <a:lnTo>
                      <a:pt x="93115" y="63287"/>
                    </a:lnTo>
                    <a:cubicBezTo>
                      <a:pt x="128041" y="63287"/>
                      <a:pt x="157033" y="36417"/>
                      <a:pt x="157033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2" name="Freeform: Shape 171">
                <a:extLst>
                  <a:ext uri="{FF2B5EF4-FFF2-40B4-BE49-F238E27FC236}">
                    <a16:creationId xmlns:a16="http://schemas.microsoft.com/office/drawing/2014/main" id="{30044ABF-8FE1-44FD-B6CB-1CDFE350D1B4}"/>
                  </a:ext>
                </a:extLst>
              </p:cNvPr>
              <p:cNvSpPr/>
              <p:nvPr/>
            </p:nvSpPr>
            <p:spPr>
              <a:xfrm>
                <a:off x="10241686" y="6351918"/>
                <a:ext cx="156717" cy="63286"/>
              </a:xfrm>
              <a:custGeom>
                <a:avLst/>
                <a:gdLst>
                  <a:gd name="connsiteX0" fmla="*/ 156718 w 156717"/>
                  <a:gd name="connsiteY0" fmla="*/ 0 h 63286"/>
                  <a:gd name="connsiteX1" fmla="*/ 63879 w 156717"/>
                  <a:gd name="connsiteY1" fmla="*/ 0 h 63286"/>
                  <a:gd name="connsiteX2" fmla="*/ 0 w 156717"/>
                  <a:gd name="connsiteY2" fmla="*/ 63287 h 63286"/>
                  <a:gd name="connsiteX3" fmla="*/ 156718 w 156717"/>
                  <a:gd name="connsiteY3" fmla="*/ 63287 h 632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6717" h="63286">
                    <a:moveTo>
                      <a:pt x="156718" y="0"/>
                    </a:moveTo>
                    <a:lnTo>
                      <a:pt x="63879" y="0"/>
                    </a:lnTo>
                    <a:cubicBezTo>
                      <a:pt x="28953" y="0"/>
                      <a:pt x="0" y="26869"/>
                      <a:pt x="0" y="63287"/>
                    </a:cubicBezTo>
                    <a:lnTo>
                      <a:pt x="156718" y="63287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3" name="Freeform: Shape 172">
                <a:extLst>
                  <a:ext uri="{FF2B5EF4-FFF2-40B4-BE49-F238E27FC236}">
                    <a16:creationId xmlns:a16="http://schemas.microsoft.com/office/drawing/2014/main" id="{FD00999B-5F53-4FF2-98C8-DD3B7F3B87B4}"/>
                  </a:ext>
                </a:extLst>
              </p:cNvPr>
              <p:cNvSpPr/>
              <p:nvPr/>
            </p:nvSpPr>
            <p:spPr>
              <a:xfrm>
                <a:off x="10517149" y="6471318"/>
                <a:ext cx="123882" cy="156417"/>
              </a:xfrm>
              <a:custGeom>
                <a:avLst/>
                <a:gdLst>
                  <a:gd name="connsiteX0" fmla="*/ 74034 w 123882"/>
                  <a:gd name="connsiteY0" fmla="*/ 63287 h 156417"/>
                  <a:gd name="connsiteX1" fmla="*/ 38524 w 123882"/>
                  <a:gd name="connsiteY1" fmla="*/ 44782 h 156417"/>
                  <a:gd name="connsiteX2" fmla="*/ 61211 w 123882"/>
                  <a:gd name="connsiteY2" fmla="*/ 31643 h 156417"/>
                  <a:gd name="connsiteX3" fmla="*/ 92855 w 123882"/>
                  <a:gd name="connsiteY3" fmla="*/ 50456 h 156417"/>
                  <a:gd name="connsiteX4" fmla="*/ 120916 w 123882"/>
                  <a:gd name="connsiteY4" fmla="*/ 33143 h 156417"/>
                  <a:gd name="connsiteX5" fmla="*/ 61211 w 123882"/>
                  <a:gd name="connsiteY5" fmla="*/ 0 h 156417"/>
                  <a:gd name="connsiteX6" fmla="*/ 4490 w 123882"/>
                  <a:gd name="connsiteY6" fmla="*/ 45966 h 156417"/>
                  <a:gd name="connsiteX7" fmla="*/ 54946 w 123882"/>
                  <a:gd name="connsiteY7" fmla="*/ 91340 h 156417"/>
                  <a:gd name="connsiteX8" fmla="*/ 89272 w 123882"/>
                  <a:gd name="connsiteY8" fmla="*/ 110144 h 156417"/>
                  <a:gd name="connsiteX9" fmla="*/ 64194 w 123882"/>
                  <a:gd name="connsiteY9" fmla="*/ 124774 h 156417"/>
                  <a:gd name="connsiteX10" fmla="*/ 31359 w 123882"/>
                  <a:gd name="connsiteY10" fmla="*/ 102387 h 156417"/>
                  <a:gd name="connsiteX11" fmla="*/ 0 w 123882"/>
                  <a:gd name="connsiteY11" fmla="*/ 119700 h 156417"/>
                  <a:gd name="connsiteX12" fmla="*/ 63287 w 123882"/>
                  <a:gd name="connsiteY12" fmla="*/ 156418 h 156417"/>
                  <a:gd name="connsiteX13" fmla="*/ 123883 w 123882"/>
                  <a:gd name="connsiteY13" fmla="*/ 108953 h 156417"/>
                  <a:gd name="connsiteX14" fmla="*/ 74034 w 123882"/>
                  <a:gd name="connsiteY14" fmla="*/ 63287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82" h="156417">
                    <a:moveTo>
                      <a:pt x="74034" y="63287"/>
                    </a:moveTo>
                    <a:cubicBezTo>
                      <a:pt x="48657" y="59404"/>
                      <a:pt x="38524" y="53439"/>
                      <a:pt x="38524" y="44782"/>
                    </a:cubicBezTo>
                    <a:cubicBezTo>
                      <a:pt x="38524" y="36125"/>
                      <a:pt x="49872" y="31643"/>
                      <a:pt x="61211" y="31643"/>
                    </a:cubicBezTo>
                    <a:cubicBezTo>
                      <a:pt x="73451" y="31643"/>
                      <a:pt x="86581" y="38217"/>
                      <a:pt x="92855" y="50456"/>
                    </a:cubicBezTo>
                    <a:lnTo>
                      <a:pt x="120916" y="33143"/>
                    </a:lnTo>
                    <a:cubicBezTo>
                      <a:pt x="109868" y="11647"/>
                      <a:pt x="90764" y="0"/>
                      <a:pt x="61211" y="0"/>
                    </a:cubicBezTo>
                    <a:cubicBezTo>
                      <a:pt x="30760" y="0"/>
                      <a:pt x="4490" y="18505"/>
                      <a:pt x="4490" y="45966"/>
                    </a:cubicBezTo>
                    <a:cubicBezTo>
                      <a:pt x="4490" y="71935"/>
                      <a:pt x="23003" y="86565"/>
                      <a:pt x="54946" y="91340"/>
                    </a:cubicBezTo>
                    <a:cubicBezTo>
                      <a:pt x="79124" y="95222"/>
                      <a:pt x="89272" y="100296"/>
                      <a:pt x="89272" y="110144"/>
                    </a:cubicBezTo>
                    <a:cubicBezTo>
                      <a:pt x="89272" y="118509"/>
                      <a:pt x="79716" y="124774"/>
                      <a:pt x="64194" y="124774"/>
                    </a:cubicBezTo>
                    <a:cubicBezTo>
                      <a:pt x="48972" y="124774"/>
                      <a:pt x="36733" y="114326"/>
                      <a:pt x="31359" y="102387"/>
                    </a:cubicBezTo>
                    <a:lnTo>
                      <a:pt x="0" y="119700"/>
                    </a:lnTo>
                    <a:cubicBezTo>
                      <a:pt x="8956" y="142387"/>
                      <a:pt x="33143" y="156418"/>
                      <a:pt x="63287" y="156418"/>
                    </a:cubicBezTo>
                    <a:cubicBezTo>
                      <a:pt x="97613" y="156418"/>
                      <a:pt x="123883" y="139104"/>
                      <a:pt x="123883" y="108953"/>
                    </a:cubicBezTo>
                    <a:cubicBezTo>
                      <a:pt x="123883" y="79708"/>
                      <a:pt x="104478" y="68069"/>
                      <a:pt x="74034" y="63287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4" name="Freeform: Shape 173">
                <a:extLst>
                  <a:ext uri="{FF2B5EF4-FFF2-40B4-BE49-F238E27FC236}">
                    <a16:creationId xmlns:a16="http://schemas.microsoft.com/office/drawing/2014/main" id="{B3DE679C-70DC-4247-A294-21C563F73BFF}"/>
                  </a:ext>
                </a:extLst>
              </p:cNvPr>
              <p:cNvSpPr/>
              <p:nvPr/>
            </p:nvSpPr>
            <p:spPr>
              <a:xfrm>
                <a:off x="10653950" y="6471326"/>
                <a:ext cx="159100" cy="156417"/>
              </a:xfrm>
              <a:custGeom>
                <a:avLst/>
                <a:gdLst>
                  <a:gd name="connsiteX0" fmla="*/ 79400 w 159100"/>
                  <a:gd name="connsiteY0" fmla="*/ 0 h 156417"/>
                  <a:gd name="connsiteX1" fmla="*/ 0 w 159100"/>
                  <a:gd name="connsiteY1" fmla="*/ 78209 h 156417"/>
                  <a:gd name="connsiteX2" fmla="*/ 79400 w 159100"/>
                  <a:gd name="connsiteY2" fmla="*/ 156418 h 156417"/>
                  <a:gd name="connsiteX3" fmla="*/ 159101 w 159100"/>
                  <a:gd name="connsiteY3" fmla="*/ 78209 h 156417"/>
                  <a:gd name="connsiteX4" fmla="*/ 79400 w 159100"/>
                  <a:gd name="connsiteY4" fmla="*/ 0 h 156417"/>
                  <a:gd name="connsiteX5" fmla="*/ 79400 w 159100"/>
                  <a:gd name="connsiteY5" fmla="*/ 124174 h 156417"/>
                  <a:gd name="connsiteX6" fmla="*/ 35210 w 159100"/>
                  <a:gd name="connsiteY6" fmla="*/ 78209 h 156417"/>
                  <a:gd name="connsiteX7" fmla="*/ 79400 w 159100"/>
                  <a:gd name="connsiteY7" fmla="*/ 32235 h 156417"/>
                  <a:gd name="connsiteX8" fmla="*/ 123875 w 159100"/>
                  <a:gd name="connsiteY8" fmla="*/ 78209 h 156417"/>
                  <a:gd name="connsiteX9" fmla="*/ 79400 w 159100"/>
                  <a:gd name="connsiteY9" fmla="*/ 1241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9100" h="156417">
                    <a:moveTo>
                      <a:pt x="79400" y="0"/>
                    </a:moveTo>
                    <a:cubicBezTo>
                      <a:pt x="33727" y="0"/>
                      <a:pt x="0" y="32535"/>
                      <a:pt x="0" y="78209"/>
                    </a:cubicBezTo>
                    <a:cubicBezTo>
                      <a:pt x="0" y="123882"/>
                      <a:pt x="33727" y="156418"/>
                      <a:pt x="79400" y="156418"/>
                    </a:cubicBezTo>
                    <a:cubicBezTo>
                      <a:pt x="125374" y="156418"/>
                      <a:pt x="159101" y="123882"/>
                      <a:pt x="159101" y="78209"/>
                    </a:cubicBezTo>
                    <a:cubicBezTo>
                      <a:pt x="159101" y="32535"/>
                      <a:pt x="125374" y="0"/>
                      <a:pt x="79400" y="0"/>
                    </a:cubicBezTo>
                    <a:close/>
                    <a:moveTo>
                      <a:pt x="79400" y="124174"/>
                    </a:moveTo>
                    <a:cubicBezTo>
                      <a:pt x="53731" y="124174"/>
                      <a:pt x="35210" y="105370"/>
                      <a:pt x="35210" y="78209"/>
                    </a:cubicBezTo>
                    <a:cubicBezTo>
                      <a:pt x="35210" y="51048"/>
                      <a:pt x="53723" y="32235"/>
                      <a:pt x="79400" y="32235"/>
                    </a:cubicBezTo>
                    <a:cubicBezTo>
                      <a:pt x="105078" y="32235"/>
                      <a:pt x="123875" y="51040"/>
                      <a:pt x="123875" y="78209"/>
                    </a:cubicBezTo>
                    <a:cubicBezTo>
                      <a:pt x="123875" y="105378"/>
                      <a:pt x="105070" y="124174"/>
                      <a:pt x="79400" y="1241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5" name="Freeform: Shape 174">
                <a:extLst>
                  <a:ext uri="{FF2B5EF4-FFF2-40B4-BE49-F238E27FC236}">
                    <a16:creationId xmlns:a16="http://schemas.microsoft.com/office/drawing/2014/main" id="{EA45E461-ACC3-487C-920B-0B7B61EC5C1B}"/>
                  </a:ext>
                </a:extLst>
              </p:cNvPr>
              <p:cNvSpPr/>
              <p:nvPr/>
            </p:nvSpPr>
            <p:spPr>
              <a:xfrm>
                <a:off x="11540312" y="6471326"/>
                <a:ext cx="152274" cy="156417"/>
              </a:xfrm>
              <a:custGeom>
                <a:avLst/>
                <a:gdLst>
                  <a:gd name="connsiteX0" fmla="*/ 77017 w 152274"/>
                  <a:gd name="connsiteY0" fmla="*/ 0 h 156417"/>
                  <a:gd name="connsiteX1" fmla="*/ 0 w 152274"/>
                  <a:gd name="connsiteY1" fmla="*/ 78209 h 156417"/>
                  <a:gd name="connsiteX2" fmla="*/ 77017 w 152274"/>
                  <a:gd name="connsiteY2" fmla="*/ 156418 h 156417"/>
                  <a:gd name="connsiteX3" fmla="*/ 144179 w 152274"/>
                  <a:gd name="connsiteY3" fmla="*/ 125966 h 156417"/>
                  <a:gd name="connsiteX4" fmla="*/ 117349 w 152274"/>
                  <a:gd name="connsiteY4" fmla="*/ 105970 h 156417"/>
                  <a:gd name="connsiteX5" fmla="*/ 77049 w 152274"/>
                  <a:gd name="connsiteY5" fmla="*/ 125374 h 156417"/>
                  <a:gd name="connsiteX6" fmla="*/ 34958 w 152274"/>
                  <a:gd name="connsiteY6" fmla="*/ 88057 h 156417"/>
                  <a:gd name="connsiteX7" fmla="*/ 152275 w 152274"/>
                  <a:gd name="connsiteY7" fmla="*/ 88057 h 156417"/>
                  <a:gd name="connsiteX8" fmla="*/ 152275 w 152274"/>
                  <a:gd name="connsiteY8" fmla="*/ 75218 h 156417"/>
                  <a:gd name="connsiteX9" fmla="*/ 77017 w 152274"/>
                  <a:gd name="connsiteY9" fmla="*/ 0 h 156417"/>
                  <a:gd name="connsiteX10" fmla="*/ 36717 w 152274"/>
                  <a:gd name="connsiteY10" fmla="*/ 59720 h 156417"/>
                  <a:gd name="connsiteX11" fmla="*/ 77017 w 152274"/>
                  <a:gd name="connsiteY11" fmla="*/ 29868 h 156417"/>
                  <a:gd name="connsiteX12" fmla="*/ 117017 w 152274"/>
                  <a:gd name="connsiteY12" fmla="*/ 59720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52274" h="156417">
                    <a:moveTo>
                      <a:pt x="77017" y="0"/>
                    </a:moveTo>
                    <a:cubicBezTo>
                      <a:pt x="31343" y="0"/>
                      <a:pt x="0" y="32535"/>
                      <a:pt x="0" y="78209"/>
                    </a:cubicBezTo>
                    <a:cubicBezTo>
                      <a:pt x="0" y="123882"/>
                      <a:pt x="31343" y="156418"/>
                      <a:pt x="77017" y="156418"/>
                    </a:cubicBezTo>
                    <a:cubicBezTo>
                      <a:pt x="110452" y="156418"/>
                      <a:pt x="129257" y="145070"/>
                      <a:pt x="144179" y="125966"/>
                    </a:cubicBezTo>
                    <a:lnTo>
                      <a:pt x="117349" y="105970"/>
                    </a:lnTo>
                    <a:cubicBezTo>
                      <a:pt x="108392" y="117609"/>
                      <a:pt x="96753" y="125374"/>
                      <a:pt x="77049" y="125374"/>
                    </a:cubicBezTo>
                    <a:cubicBezTo>
                      <a:pt x="54062" y="125374"/>
                      <a:pt x="38240" y="110444"/>
                      <a:pt x="34958" y="88057"/>
                    </a:cubicBezTo>
                    <a:lnTo>
                      <a:pt x="152275" y="88057"/>
                    </a:lnTo>
                    <a:lnTo>
                      <a:pt x="152275" y="75218"/>
                    </a:lnTo>
                    <a:cubicBezTo>
                      <a:pt x="152243" y="31044"/>
                      <a:pt x="121791" y="0"/>
                      <a:pt x="77017" y="0"/>
                    </a:cubicBezTo>
                    <a:close/>
                    <a:moveTo>
                      <a:pt x="36717" y="59720"/>
                    </a:moveTo>
                    <a:cubicBezTo>
                      <a:pt x="42691" y="41815"/>
                      <a:pt x="57013" y="29868"/>
                      <a:pt x="77017" y="29868"/>
                    </a:cubicBezTo>
                    <a:cubicBezTo>
                      <a:pt x="98513" y="29868"/>
                      <a:pt x="112527" y="43283"/>
                      <a:pt x="117017" y="59720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6" name="Freeform: Shape 175">
                <a:extLst>
                  <a:ext uri="{FF2B5EF4-FFF2-40B4-BE49-F238E27FC236}">
                    <a16:creationId xmlns:a16="http://schemas.microsoft.com/office/drawing/2014/main" id="{37518CC7-5E1D-4916-B45E-E937315439EF}"/>
                  </a:ext>
                </a:extLst>
              </p:cNvPr>
              <p:cNvSpPr/>
              <p:nvPr/>
            </p:nvSpPr>
            <p:spPr>
              <a:xfrm>
                <a:off x="11711644" y="6474900"/>
                <a:ext cx="60311" cy="57912"/>
              </a:xfrm>
              <a:custGeom>
                <a:avLst/>
                <a:gdLst>
                  <a:gd name="connsiteX0" fmla="*/ 23894 w 60311"/>
                  <a:gd name="connsiteY0" fmla="*/ 0 h 57912"/>
                  <a:gd name="connsiteX1" fmla="*/ 0 w 60311"/>
                  <a:gd name="connsiteY1" fmla="*/ 57913 h 57912"/>
                  <a:gd name="connsiteX2" fmla="*/ 13415 w 60311"/>
                  <a:gd name="connsiteY2" fmla="*/ 57913 h 57912"/>
                  <a:gd name="connsiteX3" fmla="*/ 18489 w 60311"/>
                  <a:gd name="connsiteY3" fmla="*/ 44782 h 57912"/>
                  <a:gd name="connsiteX4" fmla="*/ 41823 w 60311"/>
                  <a:gd name="connsiteY4" fmla="*/ 44782 h 57912"/>
                  <a:gd name="connsiteX5" fmla="*/ 46897 w 60311"/>
                  <a:gd name="connsiteY5" fmla="*/ 57913 h 57912"/>
                  <a:gd name="connsiteX6" fmla="*/ 60312 w 60311"/>
                  <a:gd name="connsiteY6" fmla="*/ 57913 h 57912"/>
                  <a:gd name="connsiteX7" fmla="*/ 36433 w 60311"/>
                  <a:gd name="connsiteY7" fmla="*/ 0 h 57912"/>
                  <a:gd name="connsiteX8" fmla="*/ 22703 w 60311"/>
                  <a:gd name="connsiteY8" fmla="*/ 34050 h 57912"/>
                  <a:gd name="connsiteX9" fmla="*/ 30160 w 60311"/>
                  <a:gd name="connsiteY9" fmla="*/ 14322 h 57912"/>
                  <a:gd name="connsiteX10" fmla="*/ 37625 w 60311"/>
                  <a:gd name="connsiteY10" fmla="*/ 34050 h 579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60311" h="57912">
                    <a:moveTo>
                      <a:pt x="23894" y="0"/>
                    </a:moveTo>
                    <a:lnTo>
                      <a:pt x="0" y="57913"/>
                    </a:lnTo>
                    <a:lnTo>
                      <a:pt x="13415" y="57913"/>
                    </a:lnTo>
                    <a:lnTo>
                      <a:pt x="18489" y="44782"/>
                    </a:lnTo>
                    <a:lnTo>
                      <a:pt x="41823" y="44782"/>
                    </a:lnTo>
                    <a:lnTo>
                      <a:pt x="46897" y="57913"/>
                    </a:lnTo>
                    <a:lnTo>
                      <a:pt x="60312" y="57913"/>
                    </a:lnTo>
                    <a:lnTo>
                      <a:pt x="36433" y="0"/>
                    </a:lnTo>
                    <a:close/>
                    <a:moveTo>
                      <a:pt x="22703" y="34050"/>
                    </a:moveTo>
                    <a:lnTo>
                      <a:pt x="30160" y="14322"/>
                    </a:lnTo>
                    <a:lnTo>
                      <a:pt x="37625" y="34050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7" name="Freeform: Shape 176">
                <a:extLst>
                  <a:ext uri="{FF2B5EF4-FFF2-40B4-BE49-F238E27FC236}">
                    <a16:creationId xmlns:a16="http://schemas.microsoft.com/office/drawing/2014/main" id="{ED4B97B2-9959-4CB2-950C-3D04E712929C}"/>
                  </a:ext>
                </a:extLst>
              </p:cNvPr>
              <p:cNvSpPr/>
              <p:nvPr/>
            </p:nvSpPr>
            <p:spPr>
              <a:xfrm>
                <a:off x="10815252" y="6415204"/>
                <a:ext cx="211639" cy="208956"/>
              </a:xfrm>
              <a:custGeom>
                <a:avLst/>
                <a:gdLst>
                  <a:gd name="connsiteX0" fmla="*/ 169848 w 211639"/>
                  <a:gd name="connsiteY0" fmla="*/ 15522 h 208956"/>
                  <a:gd name="connsiteX1" fmla="*/ 135814 w 211639"/>
                  <a:gd name="connsiteY1" fmla="*/ 15522 h 208956"/>
                  <a:gd name="connsiteX2" fmla="*/ 135814 w 211639"/>
                  <a:gd name="connsiteY2" fmla="*/ 59712 h 208956"/>
                  <a:gd name="connsiteX3" fmla="*/ 65070 w 211639"/>
                  <a:gd name="connsiteY3" fmla="*/ 59712 h 208956"/>
                  <a:gd name="connsiteX4" fmla="*/ 65070 w 211639"/>
                  <a:gd name="connsiteY4" fmla="*/ 31935 h 208956"/>
                  <a:gd name="connsiteX5" fmla="*/ 106270 w 211639"/>
                  <a:gd name="connsiteY5" fmla="*/ 31935 h 208956"/>
                  <a:gd name="connsiteX6" fmla="*/ 106270 w 211639"/>
                  <a:gd name="connsiteY6" fmla="*/ 0 h 208956"/>
                  <a:gd name="connsiteX7" fmla="*/ 63579 w 211639"/>
                  <a:gd name="connsiteY7" fmla="*/ 0 h 208956"/>
                  <a:gd name="connsiteX8" fmla="*/ 31044 w 211639"/>
                  <a:gd name="connsiteY8" fmla="*/ 31935 h 208956"/>
                  <a:gd name="connsiteX9" fmla="*/ 31044 w 211639"/>
                  <a:gd name="connsiteY9" fmla="*/ 59696 h 208956"/>
                  <a:gd name="connsiteX10" fmla="*/ 0 w 211639"/>
                  <a:gd name="connsiteY10" fmla="*/ 59696 h 208956"/>
                  <a:gd name="connsiteX11" fmla="*/ 0 w 211639"/>
                  <a:gd name="connsiteY11" fmla="*/ 91639 h 208956"/>
                  <a:gd name="connsiteX12" fmla="*/ 31044 w 211639"/>
                  <a:gd name="connsiteY12" fmla="*/ 91639 h 208956"/>
                  <a:gd name="connsiteX13" fmla="*/ 31044 w 211639"/>
                  <a:gd name="connsiteY13" fmla="*/ 208956 h 208956"/>
                  <a:gd name="connsiteX14" fmla="*/ 65070 w 211639"/>
                  <a:gd name="connsiteY14" fmla="*/ 208956 h 208956"/>
                  <a:gd name="connsiteX15" fmla="*/ 65070 w 211639"/>
                  <a:gd name="connsiteY15" fmla="*/ 91639 h 208956"/>
                  <a:gd name="connsiteX16" fmla="*/ 135814 w 211639"/>
                  <a:gd name="connsiteY16" fmla="*/ 91639 h 208956"/>
                  <a:gd name="connsiteX17" fmla="*/ 135814 w 211639"/>
                  <a:gd name="connsiteY17" fmla="*/ 176713 h 208956"/>
                  <a:gd name="connsiteX18" fmla="*/ 168357 w 211639"/>
                  <a:gd name="connsiteY18" fmla="*/ 208956 h 208956"/>
                  <a:gd name="connsiteX19" fmla="*/ 211640 w 211639"/>
                  <a:gd name="connsiteY19" fmla="*/ 208956 h 208956"/>
                  <a:gd name="connsiteX20" fmla="*/ 211640 w 211639"/>
                  <a:gd name="connsiteY20" fmla="*/ 176713 h 208956"/>
                  <a:gd name="connsiteX21" fmla="*/ 169817 w 211639"/>
                  <a:gd name="connsiteY21" fmla="*/ 176713 h 208956"/>
                  <a:gd name="connsiteX22" fmla="*/ 169817 w 211639"/>
                  <a:gd name="connsiteY22" fmla="*/ 91639 h 208956"/>
                  <a:gd name="connsiteX23" fmla="*/ 211640 w 211639"/>
                  <a:gd name="connsiteY23" fmla="*/ 91639 h 208956"/>
                  <a:gd name="connsiteX24" fmla="*/ 211640 w 211639"/>
                  <a:gd name="connsiteY24" fmla="*/ 59696 h 208956"/>
                  <a:gd name="connsiteX25" fmla="*/ 169817 w 211639"/>
                  <a:gd name="connsiteY25" fmla="*/ 59696 h 2089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11639" h="208956">
                    <a:moveTo>
                      <a:pt x="169848" y="15522"/>
                    </a:moveTo>
                    <a:lnTo>
                      <a:pt x="135814" y="15522"/>
                    </a:lnTo>
                    <a:lnTo>
                      <a:pt x="135814" y="59712"/>
                    </a:lnTo>
                    <a:lnTo>
                      <a:pt x="65070" y="59712"/>
                    </a:lnTo>
                    <a:lnTo>
                      <a:pt x="65070" y="31935"/>
                    </a:lnTo>
                    <a:lnTo>
                      <a:pt x="106270" y="31935"/>
                    </a:lnTo>
                    <a:lnTo>
                      <a:pt x="106270" y="0"/>
                    </a:lnTo>
                    <a:lnTo>
                      <a:pt x="63579" y="0"/>
                    </a:lnTo>
                    <a:cubicBezTo>
                      <a:pt x="42683" y="0"/>
                      <a:pt x="31044" y="11340"/>
                      <a:pt x="31044" y="31935"/>
                    </a:cubicBezTo>
                    <a:lnTo>
                      <a:pt x="31044" y="59696"/>
                    </a:lnTo>
                    <a:lnTo>
                      <a:pt x="0" y="59696"/>
                    </a:lnTo>
                    <a:lnTo>
                      <a:pt x="0" y="91639"/>
                    </a:lnTo>
                    <a:lnTo>
                      <a:pt x="31044" y="91639"/>
                    </a:lnTo>
                    <a:lnTo>
                      <a:pt x="31044" y="208956"/>
                    </a:lnTo>
                    <a:lnTo>
                      <a:pt x="65070" y="208956"/>
                    </a:lnTo>
                    <a:lnTo>
                      <a:pt x="65070" y="91639"/>
                    </a:lnTo>
                    <a:lnTo>
                      <a:pt x="135814" y="91639"/>
                    </a:lnTo>
                    <a:lnTo>
                      <a:pt x="135814" y="176713"/>
                    </a:lnTo>
                    <a:cubicBezTo>
                      <a:pt x="135814" y="197609"/>
                      <a:pt x="147161" y="208956"/>
                      <a:pt x="168357" y="208956"/>
                    </a:cubicBezTo>
                    <a:lnTo>
                      <a:pt x="211640" y="208956"/>
                    </a:lnTo>
                    <a:lnTo>
                      <a:pt x="211640" y="176713"/>
                    </a:lnTo>
                    <a:lnTo>
                      <a:pt x="169817" y="176713"/>
                    </a:lnTo>
                    <a:lnTo>
                      <a:pt x="169817" y="91639"/>
                    </a:lnTo>
                    <a:lnTo>
                      <a:pt x="211640" y="91639"/>
                    </a:lnTo>
                    <a:lnTo>
                      <a:pt x="211640" y="59696"/>
                    </a:lnTo>
                    <a:lnTo>
                      <a:pt x="169817" y="59696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8" name="Freeform: Shape 177">
                <a:extLst>
                  <a:ext uri="{FF2B5EF4-FFF2-40B4-BE49-F238E27FC236}">
                    <a16:creationId xmlns:a16="http://schemas.microsoft.com/office/drawing/2014/main" id="{B954DF21-2A16-4E3F-9529-FE504F1FB1CB}"/>
                  </a:ext>
                </a:extLst>
              </p:cNvPr>
              <p:cNvSpPr/>
              <p:nvPr/>
            </p:nvSpPr>
            <p:spPr>
              <a:xfrm>
                <a:off x="11773447" y="6474009"/>
                <a:ext cx="57313" cy="59704"/>
              </a:xfrm>
              <a:custGeom>
                <a:avLst/>
                <a:gdLst>
                  <a:gd name="connsiteX0" fmla="*/ 26270 w 57313"/>
                  <a:gd name="connsiteY0" fmla="*/ 28361 h 59704"/>
                  <a:gd name="connsiteX1" fmla="*/ 26270 w 57313"/>
                  <a:gd name="connsiteY1" fmla="*/ 37909 h 59704"/>
                  <a:gd name="connsiteX2" fmla="*/ 44774 w 57313"/>
                  <a:gd name="connsiteY2" fmla="*/ 37909 h 59704"/>
                  <a:gd name="connsiteX3" fmla="*/ 29552 w 57313"/>
                  <a:gd name="connsiteY3" fmla="*/ 48657 h 59704"/>
                  <a:gd name="connsiteX4" fmla="*/ 11639 w 57313"/>
                  <a:gd name="connsiteY4" fmla="*/ 29852 h 59704"/>
                  <a:gd name="connsiteX5" fmla="*/ 29252 w 57313"/>
                  <a:gd name="connsiteY5" fmla="*/ 11048 h 59704"/>
                  <a:gd name="connsiteX6" fmla="*/ 44182 w 57313"/>
                  <a:gd name="connsiteY6" fmla="*/ 18805 h 59704"/>
                  <a:gd name="connsiteX7" fmla="*/ 54031 w 57313"/>
                  <a:gd name="connsiteY7" fmla="*/ 12239 h 59704"/>
                  <a:gd name="connsiteX8" fmla="*/ 29252 w 57313"/>
                  <a:gd name="connsiteY8" fmla="*/ 0 h 59704"/>
                  <a:gd name="connsiteX9" fmla="*/ 0 w 57313"/>
                  <a:gd name="connsiteY9" fmla="*/ 29852 h 59704"/>
                  <a:gd name="connsiteX10" fmla="*/ 29252 w 57313"/>
                  <a:gd name="connsiteY10" fmla="*/ 59704 h 59704"/>
                  <a:gd name="connsiteX11" fmla="*/ 57313 w 57313"/>
                  <a:gd name="connsiteY11" fmla="*/ 31643 h 59704"/>
                  <a:gd name="connsiteX12" fmla="*/ 57313 w 57313"/>
                  <a:gd name="connsiteY12" fmla="*/ 28361 h 59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313" h="59704">
                    <a:moveTo>
                      <a:pt x="26270" y="28361"/>
                    </a:moveTo>
                    <a:lnTo>
                      <a:pt x="26270" y="37909"/>
                    </a:lnTo>
                    <a:lnTo>
                      <a:pt x="44774" y="37909"/>
                    </a:lnTo>
                    <a:cubicBezTo>
                      <a:pt x="42691" y="43882"/>
                      <a:pt x="38209" y="48657"/>
                      <a:pt x="29552" y="48657"/>
                    </a:cubicBezTo>
                    <a:cubicBezTo>
                      <a:pt x="18805" y="48657"/>
                      <a:pt x="11639" y="40300"/>
                      <a:pt x="11639" y="29852"/>
                    </a:cubicBezTo>
                    <a:cubicBezTo>
                      <a:pt x="11639" y="19404"/>
                      <a:pt x="19104" y="11048"/>
                      <a:pt x="29252" y="11048"/>
                    </a:cubicBezTo>
                    <a:cubicBezTo>
                      <a:pt x="37017" y="11048"/>
                      <a:pt x="41491" y="14630"/>
                      <a:pt x="44182" y="18805"/>
                    </a:cubicBezTo>
                    <a:lnTo>
                      <a:pt x="54031" y="12239"/>
                    </a:lnTo>
                    <a:cubicBezTo>
                      <a:pt x="49556" y="4774"/>
                      <a:pt x="40900" y="0"/>
                      <a:pt x="29252" y="0"/>
                    </a:cubicBezTo>
                    <a:cubicBezTo>
                      <a:pt x="12539" y="0"/>
                      <a:pt x="0" y="13415"/>
                      <a:pt x="0" y="29852"/>
                    </a:cubicBezTo>
                    <a:cubicBezTo>
                      <a:pt x="0" y="46289"/>
                      <a:pt x="11939" y="59704"/>
                      <a:pt x="29252" y="59704"/>
                    </a:cubicBezTo>
                    <a:cubicBezTo>
                      <a:pt x="45974" y="59704"/>
                      <a:pt x="57313" y="48057"/>
                      <a:pt x="57313" y="31643"/>
                    </a:cubicBezTo>
                    <a:lnTo>
                      <a:pt x="57313" y="28361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9" name="Freeform: Shape 178">
                <a:extLst>
                  <a:ext uri="{FF2B5EF4-FFF2-40B4-BE49-F238E27FC236}">
                    <a16:creationId xmlns:a16="http://schemas.microsoft.com/office/drawing/2014/main" id="{80B925A3-36A6-4FB0-AB5A-BDD011D7AF1A}"/>
                  </a:ext>
                </a:extLst>
              </p:cNvPr>
              <p:cNvSpPr/>
              <p:nvPr/>
            </p:nvSpPr>
            <p:spPr>
              <a:xfrm>
                <a:off x="11444758" y="6474900"/>
                <a:ext cx="90447" cy="149260"/>
              </a:xfrm>
              <a:custGeom>
                <a:avLst/>
                <a:gdLst>
                  <a:gd name="connsiteX0" fmla="*/ 0 w 90447"/>
                  <a:gd name="connsiteY0" fmla="*/ 32243 h 149260"/>
                  <a:gd name="connsiteX1" fmla="*/ 0 w 90447"/>
                  <a:gd name="connsiteY1" fmla="*/ 149260 h 149260"/>
                  <a:gd name="connsiteX2" fmla="*/ 34026 w 90447"/>
                  <a:gd name="connsiteY2" fmla="*/ 149260 h 149260"/>
                  <a:gd name="connsiteX3" fmla="*/ 34026 w 90447"/>
                  <a:gd name="connsiteY3" fmla="*/ 32243 h 149260"/>
                  <a:gd name="connsiteX4" fmla="*/ 90448 w 90447"/>
                  <a:gd name="connsiteY4" fmla="*/ 32243 h 149260"/>
                  <a:gd name="connsiteX5" fmla="*/ 90448 w 90447"/>
                  <a:gd name="connsiteY5" fmla="*/ 0 h 149260"/>
                  <a:gd name="connsiteX6" fmla="*/ 32519 w 90447"/>
                  <a:gd name="connsiteY6" fmla="*/ 0 h 149260"/>
                  <a:gd name="connsiteX7" fmla="*/ 0 w 90447"/>
                  <a:gd name="connsiteY7" fmla="*/ 32243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90447" h="149260">
                    <a:moveTo>
                      <a:pt x="0" y="32243"/>
                    </a:moveTo>
                    <a:lnTo>
                      <a:pt x="0" y="149260"/>
                    </a:lnTo>
                    <a:lnTo>
                      <a:pt x="34026" y="149260"/>
                    </a:lnTo>
                    <a:lnTo>
                      <a:pt x="34026" y="32243"/>
                    </a:lnTo>
                    <a:lnTo>
                      <a:pt x="90448" y="32243"/>
                    </a:lnTo>
                    <a:lnTo>
                      <a:pt x="90448" y="0"/>
                    </a:lnTo>
                    <a:lnTo>
                      <a:pt x="32519" y="0"/>
                    </a:lnTo>
                    <a:cubicBezTo>
                      <a:pt x="11340" y="0"/>
                      <a:pt x="0" y="11347"/>
                      <a:pt x="0" y="32243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0" name="Freeform: Shape 179">
                <a:extLst>
                  <a:ext uri="{FF2B5EF4-FFF2-40B4-BE49-F238E27FC236}">
                    <a16:creationId xmlns:a16="http://schemas.microsoft.com/office/drawing/2014/main" id="{0AD4E60C-96B1-43ED-91BD-358820640914}"/>
                  </a:ext>
                </a:extLst>
              </p:cNvPr>
              <p:cNvSpPr/>
              <p:nvPr/>
            </p:nvSpPr>
            <p:spPr>
              <a:xfrm>
                <a:off x="11037939" y="6474900"/>
                <a:ext cx="225078" cy="149260"/>
              </a:xfrm>
              <a:custGeom>
                <a:avLst/>
                <a:gdLst>
                  <a:gd name="connsiteX0" fmla="*/ 160600 w 225078"/>
                  <a:gd name="connsiteY0" fmla="*/ 100004 h 149260"/>
                  <a:gd name="connsiteX1" fmla="*/ 132539 w 225078"/>
                  <a:gd name="connsiteY1" fmla="*/ 0 h 149260"/>
                  <a:gd name="connsiteX2" fmla="*/ 92539 w 225078"/>
                  <a:gd name="connsiteY2" fmla="*/ 0 h 149260"/>
                  <a:gd name="connsiteX3" fmla="*/ 64478 w 225078"/>
                  <a:gd name="connsiteY3" fmla="*/ 100004 h 149260"/>
                  <a:gd name="connsiteX4" fmla="*/ 37009 w 225078"/>
                  <a:gd name="connsiteY4" fmla="*/ 0 h 149260"/>
                  <a:gd name="connsiteX5" fmla="*/ 0 w 225078"/>
                  <a:gd name="connsiteY5" fmla="*/ 0 h 149260"/>
                  <a:gd name="connsiteX6" fmla="*/ 44774 w 225078"/>
                  <a:gd name="connsiteY6" fmla="*/ 149260 h 149260"/>
                  <a:gd name="connsiteX7" fmla="*/ 81791 w 225078"/>
                  <a:gd name="connsiteY7" fmla="*/ 149260 h 149260"/>
                  <a:gd name="connsiteX8" fmla="*/ 112535 w 225078"/>
                  <a:gd name="connsiteY8" fmla="*/ 40900 h 149260"/>
                  <a:gd name="connsiteX9" fmla="*/ 143287 w 225078"/>
                  <a:gd name="connsiteY9" fmla="*/ 149260 h 149260"/>
                  <a:gd name="connsiteX10" fmla="*/ 180296 w 225078"/>
                  <a:gd name="connsiteY10" fmla="*/ 149260 h 149260"/>
                  <a:gd name="connsiteX11" fmla="*/ 225078 w 225078"/>
                  <a:gd name="connsiteY11" fmla="*/ 0 h 149260"/>
                  <a:gd name="connsiteX12" fmla="*/ 188361 w 225078"/>
                  <a:gd name="connsiteY12" fmla="*/ 0 h 149260"/>
                  <a:gd name="connsiteX13" fmla="*/ 160600 w 225078"/>
                  <a:gd name="connsiteY13" fmla="*/ 100004 h 1492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25078" h="149260">
                    <a:moveTo>
                      <a:pt x="160600" y="100004"/>
                    </a:moveTo>
                    <a:lnTo>
                      <a:pt x="132539" y="0"/>
                    </a:lnTo>
                    <a:lnTo>
                      <a:pt x="92539" y="0"/>
                    </a:lnTo>
                    <a:lnTo>
                      <a:pt x="64478" y="100004"/>
                    </a:lnTo>
                    <a:lnTo>
                      <a:pt x="37009" y="0"/>
                    </a:lnTo>
                    <a:lnTo>
                      <a:pt x="0" y="0"/>
                    </a:lnTo>
                    <a:lnTo>
                      <a:pt x="44774" y="149260"/>
                    </a:lnTo>
                    <a:lnTo>
                      <a:pt x="81791" y="149260"/>
                    </a:lnTo>
                    <a:lnTo>
                      <a:pt x="112535" y="40900"/>
                    </a:lnTo>
                    <a:lnTo>
                      <a:pt x="143287" y="149260"/>
                    </a:lnTo>
                    <a:lnTo>
                      <a:pt x="180296" y="149260"/>
                    </a:lnTo>
                    <a:lnTo>
                      <a:pt x="225078" y="0"/>
                    </a:lnTo>
                    <a:lnTo>
                      <a:pt x="188361" y="0"/>
                    </a:lnTo>
                    <a:lnTo>
                      <a:pt x="160600" y="100004"/>
                    </a:ln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1" name="Freeform: Shape 180">
                <a:extLst>
                  <a:ext uri="{FF2B5EF4-FFF2-40B4-BE49-F238E27FC236}">
                    <a16:creationId xmlns:a16="http://schemas.microsoft.com/office/drawing/2014/main" id="{ECC97373-6CF6-4275-B6E0-7E080C8FF6A3}"/>
                  </a:ext>
                </a:extLst>
              </p:cNvPr>
              <p:cNvSpPr/>
              <p:nvPr/>
            </p:nvSpPr>
            <p:spPr>
              <a:xfrm>
                <a:off x="11264927" y="6471326"/>
                <a:ext cx="153166" cy="156417"/>
              </a:xfrm>
              <a:custGeom>
                <a:avLst/>
                <a:gdLst>
                  <a:gd name="connsiteX0" fmla="*/ 119108 w 153166"/>
                  <a:gd name="connsiteY0" fmla="*/ 19996 h 156417"/>
                  <a:gd name="connsiteX1" fmla="*/ 74334 w 153166"/>
                  <a:gd name="connsiteY1" fmla="*/ 0 h 156417"/>
                  <a:gd name="connsiteX2" fmla="*/ 0 w 153166"/>
                  <a:gd name="connsiteY2" fmla="*/ 78209 h 156417"/>
                  <a:gd name="connsiteX3" fmla="*/ 74334 w 153166"/>
                  <a:gd name="connsiteY3" fmla="*/ 156418 h 156417"/>
                  <a:gd name="connsiteX4" fmla="*/ 119108 w 153166"/>
                  <a:gd name="connsiteY4" fmla="*/ 135822 h 156417"/>
                  <a:gd name="connsiteX5" fmla="*/ 119108 w 153166"/>
                  <a:gd name="connsiteY5" fmla="*/ 152835 h 156417"/>
                  <a:gd name="connsiteX6" fmla="*/ 153167 w 153166"/>
                  <a:gd name="connsiteY6" fmla="*/ 152835 h 156417"/>
                  <a:gd name="connsiteX7" fmla="*/ 153167 w 153166"/>
                  <a:gd name="connsiteY7" fmla="*/ 3575 h 156417"/>
                  <a:gd name="connsiteX8" fmla="*/ 119140 w 153166"/>
                  <a:gd name="connsiteY8" fmla="*/ 3575 h 156417"/>
                  <a:gd name="connsiteX9" fmla="*/ 77909 w 153166"/>
                  <a:gd name="connsiteY9" fmla="*/ 124474 h 156417"/>
                  <a:gd name="connsiteX10" fmla="*/ 34926 w 153166"/>
                  <a:gd name="connsiteY10" fmla="*/ 78209 h 156417"/>
                  <a:gd name="connsiteX11" fmla="*/ 77909 w 153166"/>
                  <a:gd name="connsiteY11" fmla="*/ 31935 h 156417"/>
                  <a:gd name="connsiteX12" fmla="*/ 120900 w 153166"/>
                  <a:gd name="connsiteY12" fmla="*/ 78209 h 156417"/>
                  <a:gd name="connsiteX13" fmla="*/ 77909 w 153166"/>
                  <a:gd name="connsiteY13" fmla="*/ 124474 h 156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53166" h="156417">
                    <a:moveTo>
                      <a:pt x="119108" y="19996"/>
                    </a:moveTo>
                    <a:cubicBezTo>
                      <a:pt x="110752" y="8057"/>
                      <a:pt x="95230" y="0"/>
                      <a:pt x="74334" y="0"/>
                    </a:cubicBezTo>
                    <a:cubicBezTo>
                      <a:pt x="31044" y="0"/>
                      <a:pt x="0" y="32235"/>
                      <a:pt x="0" y="78209"/>
                    </a:cubicBezTo>
                    <a:cubicBezTo>
                      <a:pt x="0" y="124182"/>
                      <a:pt x="31044" y="156418"/>
                      <a:pt x="74334" y="156418"/>
                    </a:cubicBezTo>
                    <a:cubicBezTo>
                      <a:pt x="97313" y="156418"/>
                      <a:pt x="110752" y="147161"/>
                      <a:pt x="119108" y="135822"/>
                    </a:cubicBezTo>
                    <a:lnTo>
                      <a:pt x="119108" y="152835"/>
                    </a:lnTo>
                    <a:lnTo>
                      <a:pt x="153167" y="152835"/>
                    </a:lnTo>
                    <a:lnTo>
                      <a:pt x="153167" y="3575"/>
                    </a:lnTo>
                    <a:lnTo>
                      <a:pt x="119140" y="3575"/>
                    </a:lnTo>
                    <a:close/>
                    <a:moveTo>
                      <a:pt x="77909" y="124474"/>
                    </a:moveTo>
                    <a:cubicBezTo>
                      <a:pt x="52539" y="124474"/>
                      <a:pt x="34926" y="105970"/>
                      <a:pt x="34926" y="78209"/>
                    </a:cubicBezTo>
                    <a:cubicBezTo>
                      <a:pt x="34926" y="50448"/>
                      <a:pt x="52539" y="31935"/>
                      <a:pt x="77909" y="31935"/>
                    </a:cubicBezTo>
                    <a:cubicBezTo>
                      <a:pt x="103279" y="31935"/>
                      <a:pt x="120900" y="50448"/>
                      <a:pt x="120900" y="78209"/>
                    </a:cubicBezTo>
                    <a:cubicBezTo>
                      <a:pt x="120900" y="105970"/>
                      <a:pt x="103287" y="124474"/>
                      <a:pt x="77909" y="124474"/>
                    </a:cubicBezTo>
                    <a:close/>
                  </a:path>
                </a:pathLst>
              </a:custGeom>
              <a:solidFill>
                <a:schemeClr val="tx1"/>
              </a:solidFill>
              <a:ln w="787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963740-75C3-4D24-BD01-A222651F7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200" y="221400"/>
            <a:ext cx="11468100" cy="486625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 / Drawing Area">
            <a:extLst>
              <a:ext uri="{FF2B5EF4-FFF2-40B4-BE49-F238E27FC236}">
                <a16:creationId xmlns:a16="http://schemas.microsoft.com/office/drawing/2014/main" id="{3B0C5149-C68E-4E6F-8D27-E4CCA059E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1200" y="1387800"/>
            <a:ext cx="11468850" cy="4665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8">
            <a:extLst>
              <a:ext uri="{FF2B5EF4-FFF2-40B4-BE49-F238E27FC236}">
                <a16:creationId xmlns:a16="http://schemas.microsoft.com/office/drawing/2014/main" id="{156E601A-B1D3-4FF3-92D0-5D9809805AE8}"/>
              </a:ext>
            </a:extLst>
          </p:cNvPr>
          <p:cNvSpPr>
            <a:spLocks noGrp="1"/>
          </p:cNvSpPr>
          <p:nvPr>
            <p:ph type="dt" sz="half" idx="8"/>
          </p:nvPr>
        </p:nvSpPr>
        <p:spPr>
          <a:xfrm>
            <a:off x="12186019" y="6852019"/>
            <a:ext cx="3600" cy="3600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r">
              <a:defRPr sz="600" baseline="0">
                <a:noFill/>
              </a:defRPr>
            </a:lvl1pPr>
          </a:lstStyle>
          <a:p>
            <a:fld id="{A504D38F-D6EC-4BFF-8B28-4094B09B3971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9" name="Footer Placeholder 9">
            <a:extLst>
              <a:ext uri="{FF2B5EF4-FFF2-40B4-BE49-F238E27FC236}">
                <a16:creationId xmlns:a16="http://schemas.microsoft.com/office/drawing/2014/main" id="{DAADE90F-892A-40CE-8EB3-556F59300470}"/>
              </a:ext>
            </a:extLst>
          </p:cNvPr>
          <p:cNvSpPr>
            <a:spLocks noGrp="1"/>
          </p:cNvSpPr>
          <p:nvPr>
            <p:ph type="ftr" sz="quarter" idx="9"/>
          </p:nvPr>
        </p:nvSpPr>
        <p:spPr>
          <a:xfrm>
            <a:off x="749301" y="6539400"/>
            <a:ext cx="5346700" cy="9793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60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47084F0C-A337-417E-B7A3-E1EFE0CA4BA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361200" y="6539400"/>
            <a:ext cx="388100" cy="97938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lnSpc>
                <a:spcPct val="100000"/>
              </a:lnSpc>
              <a:defRPr sz="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22FF84AA-2C76-4AF1-8502-73D25D47F37C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38" name="Flight Mode" hidden="1">
            <a:extLst>
              <a:ext uri="{FF2B5EF4-FFF2-40B4-BE49-F238E27FC236}">
                <a16:creationId xmlns:a16="http://schemas.microsoft.com/office/drawing/2014/main" id="{51C412DE-218A-4E7E-9C06-64F615FCCCBD}"/>
              </a:ext>
            </a:extLst>
          </p:cNvPr>
          <p:cNvSpPr/>
          <p:nvPr>
            <p:custDataLst>
              <p:custData r:id="rId18"/>
              <p:custData r:id="rId19"/>
              <p:custData r:id="rId20"/>
              <p:tags r:id="rId21"/>
            </p:custDataLst>
          </p:nvPr>
        </p:nvSpPr>
        <p:spPr>
          <a:xfrm>
            <a:off x="9906000" y="6172200"/>
            <a:ext cx="1981200" cy="5607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lvl="0" algn="ctr" defTabSz="972000">
              <a:lnSpc>
                <a:spcPct val="120000"/>
              </a:lnSpc>
              <a:spcAft>
                <a:spcPts val="700"/>
              </a:spcAft>
            </a:pP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215" name="Grid 10" hidden="1">
            <a:extLst>
              <a:ext uri="{FF2B5EF4-FFF2-40B4-BE49-F238E27FC236}">
                <a16:creationId xmlns:a16="http://schemas.microsoft.com/office/drawing/2014/main" id="{41B63EA6-02E6-4417-813F-3F8DDC908FCB}"/>
              </a:ext>
            </a:extLst>
          </p:cNvPr>
          <p:cNvGrpSpPr/>
          <p:nvPr>
            <p:custDataLst>
              <p:custData r:id="rId18"/>
              <p:custData r:id="rId19"/>
              <p:custData r:id="rId20"/>
              <p:tags r:id="rId22"/>
            </p:custDataLst>
          </p:nvPr>
        </p:nvGrpSpPr>
        <p:grpSpPr>
          <a:xfrm>
            <a:off x="69600" y="124200"/>
            <a:ext cx="12052800" cy="6609600"/>
            <a:chOff x="69600" y="124200"/>
            <a:chExt cx="12052800" cy="6609600"/>
          </a:xfrm>
        </p:grpSpPr>
        <p:cxnSp>
          <p:nvCxnSpPr>
            <p:cNvPr id="122" name="Straight Connector 121" hidden="1">
              <a:extLst>
                <a:ext uri="{FF2B5EF4-FFF2-40B4-BE49-F238E27FC236}">
                  <a16:creationId xmlns:a16="http://schemas.microsoft.com/office/drawing/2014/main" id="{B9BCAA52-56AC-4618-A055-C2E9B544E0C0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64"/>
              </p:custDataLst>
            </p:nvPr>
          </p:nvCxnSpPr>
          <p:spPr>
            <a:xfrm>
              <a:off x="69600" y="1193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 hidden="1">
              <a:extLst>
                <a:ext uri="{FF2B5EF4-FFF2-40B4-BE49-F238E27FC236}">
                  <a16:creationId xmlns:a16="http://schemas.microsoft.com/office/drawing/2014/main" id="{841165C9-DF41-4C27-B862-CC9AC049EBB4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65"/>
              </p:custDataLst>
            </p:nvPr>
          </p:nvCxnSpPr>
          <p:spPr>
            <a:xfrm>
              <a:off x="69600" y="13878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 hidden="1">
              <a:extLst>
                <a:ext uri="{FF2B5EF4-FFF2-40B4-BE49-F238E27FC236}">
                  <a16:creationId xmlns:a16="http://schemas.microsoft.com/office/drawing/2014/main" id="{E40C5546-8718-479A-BFCD-6B018924DF8E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66"/>
              </p:custDataLst>
            </p:nvPr>
          </p:nvCxnSpPr>
          <p:spPr>
            <a:xfrm>
              <a:off x="69600" y="2165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 hidden="1">
              <a:extLst>
                <a:ext uri="{FF2B5EF4-FFF2-40B4-BE49-F238E27FC236}">
                  <a16:creationId xmlns:a16="http://schemas.microsoft.com/office/drawing/2014/main" id="{8CD9F926-ECA5-44EE-B14E-1F1FABD1E505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67"/>
              </p:custDataLst>
            </p:nvPr>
          </p:nvCxnSpPr>
          <p:spPr>
            <a:xfrm>
              <a:off x="69600" y="23598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 hidden="1">
              <a:extLst>
                <a:ext uri="{FF2B5EF4-FFF2-40B4-BE49-F238E27FC236}">
                  <a16:creationId xmlns:a16="http://schemas.microsoft.com/office/drawing/2014/main" id="{7A1050B3-4C93-43BD-AAD2-F78B9746AA6A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68"/>
              </p:custDataLst>
            </p:nvPr>
          </p:nvCxnSpPr>
          <p:spPr>
            <a:xfrm>
              <a:off x="69600" y="3137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 hidden="1">
              <a:extLst>
                <a:ext uri="{FF2B5EF4-FFF2-40B4-BE49-F238E27FC236}">
                  <a16:creationId xmlns:a16="http://schemas.microsoft.com/office/drawing/2014/main" id="{C5A43816-3FBB-40AA-BAAC-F15D05ED87CE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69"/>
              </p:custDataLst>
            </p:nvPr>
          </p:nvCxnSpPr>
          <p:spPr>
            <a:xfrm>
              <a:off x="69600" y="33318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 hidden="1">
              <a:extLst>
                <a:ext uri="{FF2B5EF4-FFF2-40B4-BE49-F238E27FC236}">
                  <a16:creationId xmlns:a16="http://schemas.microsoft.com/office/drawing/2014/main" id="{68EF79A0-3982-4F94-890F-927AC0D407F3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70"/>
              </p:custDataLst>
            </p:nvPr>
          </p:nvCxnSpPr>
          <p:spPr>
            <a:xfrm>
              <a:off x="69600" y="4109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 hidden="1">
              <a:extLst>
                <a:ext uri="{FF2B5EF4-FFF2-40B4-BE49-F238E27FC236}">
                  <a16:creationId xmlns:a16="http://schemas.microsoft.com/office/drawing/2014/main" id="{90AF35A3-2882-44AA-9F0F-35F22F26E78A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71"/>
              </p:custDataLst>
            </p:nvPr>
          </p:nvCxnSpPr>
          <p:spPr>
            <a:xfrm>
              <a:off x="69600" y="43038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 hidden="1">
              <a:extLst>
                <a:ext uri="{FF2B5EF4-FFF2-40B4-BE49-F238E27FC236}">
                  <a16:creationId xmlns:a16="http://schemas.microsoft.com/office/drawing/2014/main" id="{2F806B57-44CB-4E9D-81B7-FD8FAA925C2B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72"/>
              </p:custDataLst>
            </p:nvPr>
          </p:nvCxnSpPr>
          <p:spPr>
            <a:xfrm>
              <a:off x="69600" y="5081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 hidden="1">
              <a:extLst>
                <a:ext uri="{FF2B5EF4-FFF2-40B4-BE49-F238E27FC236}">
                  <a16:creationId xmlns:a16="http://schemas.microsoft.com/office/drawing/2014/main" id="{2DCB8A2C-AFC9-4FC7-A23D-CC904D1DDEFB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73"/>
              </p:custDataLst>
            </p:nvPr>
          </p:nvCxnSpPr>
          <p:spPr>
            <a:xfrm>
              <a:off x="69600" y="52758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 hidden="1">
              <a:extLst>
                <a:ext uri="{FF2B5EF4-FFF2-40B4-BE49-F238E27FC236}">
                  <a16:creationId xmlns:a16="http://schemas.microsoft.com/office/drawing/2014/main" id="{3B165C40-F358-429A-A07B-C1B04037341F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74"/>
              </p:custDataLst>
            </p:nvPr>
          </p:nvCxnSpPr>
          <p:spPr>
            <a:xfrm>
              <a:off x="69600" y="6053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 hidden="1">
              <a:extLst>
                <a:ext uri="{FF2B5EF4-FFF2-40B4-BE49-F238E27FC236}">
                  <a16:creationId xmlns:a16="http://schemas.microsoft.com/office/drawing/2014/main" id="{8F9DDED8-902B-4E60-AB2B-39010B04F09D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75"/>
              </p:custDataLst>
            </p:nvPr>
          </p:nvCxnSpPr>
          <p:spPr>
            <a:xfrm>
              <a:off x="69600" y="707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 hidden="1">
              <a:extLst>
                <a:ext uri="{FF2B5EF4-FFF2-40B4-BE49-F238E27FC236}">
                  <a16:creationId xmlns:a16="http://schemas.microsoft.com/office/drawing/2014/main" id="{1CD222CA-1F87-4A58-9BCD-4F7A32F4B904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76"/>
              </p:custDataLst>
            </p:nvPr>
          </p:nvCxnSpPr>
          <p:spPr>
            <a:xfrm>
              <a:off x="69600" y="221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 hidden="1">
              <a:extLst>
                <a:ext uri="{FF2B5EF4-FFF2-40B4-BE49-F238E27FC236}">
                  <a16:creationId xmlns:a16="http://schemas.microsoft.com/office/drawing/2014/main" id="{8FDEF18F-A575-480D-B8A9-38FA8211F9B2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77"/>
              </p:custDataLst>
            </p:nvPr>
          </p:nvCxnSpPr>
          <p:spPr>
            <a:xfrm>
              <a:off x="361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 hidden="1">
              <a:extLst>
                <a:ext uri="{FF2B5EF4-FFF2-40B4-BE49-F238E27FC236}">
                  <a16:creationId xmlns:a16="http://schemas.microsoft.com/office/drawing/2014/main" id="{CD7861F7-C6EB-4565-BF1E-ACA830B57B86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78"/>
              </p:custDataLst>
            </p:nvPr>
          </p:nvCxnSpPr>
          <p:spPr>
            <a:xfrm>
              <a:off x="11830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 hidden="1">
              <a:extLst>
                <a:ext uri="{FF2B5EF4-FFF2-40B4-BE49-F238E27FC236}">
                  <a16:creationId xmlns:a16="http://schemas.microsoft.com/office/drawing/2014/main" id="{8561AD68-A6E5-4837-845D-3F0D44864AA6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79"/>
              </p:custDataLst>
            </p:nvPr>
          </p:nvCxnSpPr>
          <p:spPr>
            <a:xfrm>
              <a:off x="24996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 hidden="1">
              <a:extLst>
                <a:ext uri="{FF2B5EF4-FFF2-40B4-BE49-F238E27FC236}">
                  <a16:creationId xmlns:a16="http://schemas.microsoft.com/office/drawing/2014/main" id="{77F5B4AA-6DD9-4D10-A56E-13F0CDEE827E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80"/>
              </p:custDataLst>
            </p:nvPr>
          </p:nvCxnSpPr>
          <p:spPr>
            <a:xfrm>
              <a:off x="26940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 hidden="1">
              <a:extLst>
                <a:ext uri="{FF2B5EF4-FFF2-40B4-BE49-F238E27FC236}">
                  <a16:creationId xmlns:a16="http://schemas.microsoft.com/office/drawing/2014/main" id="{E32DD88E-6225-48B7-BD63-5A7152D25D00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81"/>
              </p:custDataLst>
            </p:nvPr>
          </p:nvCxnSpPr>
          <p:spPr>
            <a:xfrm>
              <a:off x="48324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 hidden="1">
              <a:extLst>
                <a:ext uri="{FF2B5EF4-FFF2-40B4-BE49-F238E27FC236}">
                  <a16:creationId xmlns:a16="http://schemas.microsoft.com/office/drawing/2014/main" id="{EA6FB8A1-41A5-4DF4-B1E6-A6478D623E0B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82"/>
              </p:custDataLst>
            </p:nvPr>
          </p:nvCxnSpPr>
          <p:spPr>
            <a:xfrm>
              <a:off x="5026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 hidden="1">
              <a:extLst>
                <a:ext uri="{FF2B5EF4-FFF2-40B4-BE49-F238E27FC236}">
                  <a16:creationId xmlns:a16="http://schemas.microsoft.com/office/drawing/2014/main" id="{3D29ED6E-C07F-49D3-9F68-C9D56EFE9B01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83"/>
              </p:custDataLst>
            </p:nvPr>
          </p:nvCxnSpPr>
          <p:spPr>
            <a:xfrm>
              <a:off x="7165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 hidden="1">
              <a:extLst>
                <a:ext uri="{FF2B5EF4-FFF2-40B4-BE49-F238E27FC236}">
                  <a16:creationId xmlns:a16="http://schemas.microsoft.com/office/drawing/2014/main" id="{5F2EB72B-1BB9-4C67-B4EA-3C17CB77D478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84"/>
              </p:custDataLst>
            </p:nvPr>
          </p:nvCxnSpPr>
          <p:spPr>
            <a:xfrm>
              <a:off x="73596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 hidden="1">
              <a:extLst>
                <a:ext uri="{FF2B5EF4-FFF2-40B4-BE49-F238E27FC236}">
                  <a16:creationId xmlns:a16="http://schemas.microsoft.com/office/drawing/2014/main" id="{B346624D-E567-4FB4-B2E7-6825A4214884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85"/>
              </p:custDataLst>
            </p:nvPr>
          </p:nvCxnSpPr>
          <p:spPr>
            <a:xfrm>
              <a:off x="94980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 hidden="1">
              <a:extLst>
                <a:ext uri="{FF2B5EF4-FFF2-40B4-BE49-F238E27FC236}">
                  <a16:creationId xmlns:a16="http://schemas.microsoft.com/office/drawing/2014/main" id="{DC075EA0-9EE4-4C41-83ED-54AE4FB9BF41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86"/>
              </p:custDataLst>
            </p:nvPr>
          </p:nvCxnSpPr>
          <p:spPr>
            <a:xfrm>
              <a:off x="96924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id 12" hidden="1">
            <a:extLst>
              <a:ext uri="{FF2B5EF4-FFF2-40B4-BE49-F238E27FC236}">
                <a16:creationId xmlns:a16="http://schemas.microsoft.com/office/drawing/2014/main" id="{FF76E8F0-D76F-435F-B567-796EC5CE9631}"/>
              </a:ext>
            </a:extLst>
          </p:cNvPr>
          <p:cNvGrpSpPr/>
          <p:nvPr>
            <p:custDataLst>
              <p:custData r:id="rId18"/>
              <p:custData r:id="rId19"/>
              <p:custData r:id="rId20"/>
              <p:tags r:id="rId23"/>
            </p:custDataLst>
          </p:nvPr>
        </p:nvGrpSpPr>
        <p:grpSpPr>
          <a:xfrm>
            <a:off x="69600" y="124200"/>
            <a:ext cx="12052800" cy="6609600"/>
            <a:chOff x="69600" y="124200"/>
            <a:chExt cx="12052800" cy="6609600"/>
          </a:xfrm>
        </p:grpSpPr>
        <p:cxnSp>
          <p:nvCxnSpPr>
            <p:cNvPr id="7" name="Straight Connector 6" hidden="1">
              <a:extLst>
                <a:ext uri="{FF2B5EF4-FFF2-40B4-BE49-F238E27FC236}">
                  <a16:creationId xmlns:a16="http://schemas.microsoft.com/office/drawing/2014/main" id="{0C720340-B66D-4F49-B9FD-4575B31C2A69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26"/>
              </p:custDataLst>
            </p:nvPr>
          </p:nvCxnSpPr>
          <p:spPr>
            <a:xfrm>
              <a:off x="69600" y="1193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 hidden="1">
              <a:extLst>
                <a:ext uri="{FF2B5EF4-FFF2-40B4-BE49-F238E27FC236}">
                  <a16:creationId xmlns:a16="http://schemas.microsoft.com/office/drawing/2014/main" id="{81807A62-654A-43ED-B683-CBC4326BC8A7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27"/>
              </p:custDataLst>
            </p:nvPr>
          </p:nvCxnSpPr>
          <p:spPr>
            <a:xfrm>
              <a:off x="69600" y="13878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 hidden="1">
              <a:extLst>
                <a:ext uri="{FF2B5EF4-FFF2-40B4-BE49-F238E27FC236}">
                  <a16:creationId xmlns:a16="http://schemas.microsoft.com/office/drawing/2014/main" id="{A2146F73-BE7D-4958-AFDC-6C5538587470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28"/>
              </p:custDataLst>
            </p:nvPr>
          </p:nvCxnSpPr>
          <p:spPr>
            <a:xfrm>
              <a:off x="69600" y="2165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 hidden="1">
              <a:extLst>
                <a:ext uri="{FF2B5EF4-FFF2-40B4-BE49-F238E27FC236}">
                  <a16:creationId xmlns:a16="http://schemas.microsoft.com/office/drawing/2014/main" id="{08567DD7-82C1-49B4-90EE-ADB8EC52EE63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29"/>
              </p:custDataLst>
            </p:nvPr>
          </p:nvCxnSpPr>
          <p:spPr>
            <a:xfrm>
              <a:off x="69600" y="23598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 hidden="1">
              <a:extLst>
                <a:ext uri="{FF2B5EF4-FFF2-40B4-BE49-F238E27FC236}">
                  <a16:creationId xmlns:a16="http://schemas.microsoft.com/office/drawing/2014/main" id="{0CFA2081-C2A6-42A6-8B44-6F472F05821C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30"/>
              </p:custDataLst>
            </p:nvPr>
          </p:nvCxnSpPr>
          <p:spPr>
            <a:xfrm>
              <a:off x="69600" y="3137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 hidden="1">
              <a:extLst>
                <a:ext uri="{FF2B5EF4-FFF2-40B4-BE49-F238E27FC236}">
                  <a16:creationId xmlns:a16="http://schemas.microsoft.com/office/drawing/2014/main" id="{104CDA09-3A8E-4406-B53D-580F1F54D231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31"/>
              </p:custDataLst>
            </p:nvPr>
          </p:nvCxnSpPr>
          <p:spPr>
            <a:xfrm>
              <a:off x="69600" y="33318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 hidden="1">
              <a:extLst>
                <a:ext uri="{FF2B5EF4-FFF2-40B4-BE49-F238E27FC236}">
                  <a16:creationId xmlns:a16="http://schemas.microsoft.com/office/drawing/2014/main" id="{D6D50EA8-3658-4BCD-9E6B-EEF3474A6A4B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32"/>
              </p:custDataLst>
            </p:nvPr>
          </p:nvCxnSpPr>
          <p:spPr>
            <a:xfrm>
              <a:off x="69600" y="4109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 hidden="1">
              <a:extLst>
                <a:ext uri="{FF2B5EF4-FFF2-40B4-BE49-F238E27FC236}">
                  <a16:creationId xmlns:a16="http://schemas.microsoft.com/office/drawing/2014/main" id="{1EA2E3FB-FA29-4B7C-84F6-9168D2D3A73F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33"/>
              </p:custDataLst>
            </p:nvPr>
          </p:nvCxnSpPr>
          <p:spPr>
            <a:xfrm>
              <a:off x="69600" y="43038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 hidden="1">
              <a:extLst>
                <a:ext uri="{FF2B5EF4-FFF2-40B4-BE49-F238E27FC236}">
                  <a16:creationId xmlns:a16="http://schemas.microsoft.com/office/drawing/2014/main" id="{B2311BA9-01D8-4BDD-8A6B-AFC36ED07AAB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34"/>
              </p:custDataLst>
            </p:nvPr>
          </p:nvCxnSpPr>
          <p:spPr>
            <a:xfrm>
              <a:off x="69600" y="5081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 hidden="1">
              <a:extLst>
                <a:ext uri="{FF2B5EF4-FFF2-40B4-BE49-F238E27FC236}">
                  <a16:creationId xmlns:a16="http://schemas.microsoft.com/office/drawing/2014/main" id="{36326F7B-2F81-42A5-A8A3-08D81254EDEB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35"/>
              </p:custDataLst>
            </p:nvPr>
          </p:nvCxnSpPr>
          <p:spPr>
            <a:xfrm>
              <a:off x="69600" y="52758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 hidden="1">
              <a:extLst>
                <a:ext uri="{FF2B5EF4-FFF2-40B4-BE49-F238E27FC236}">
                  <a16:creationId xmlns:a16="http://schemas.microsoft.com/office/drawing/2014/main" id="{741DBAE7-4EF5-4432-8620-05D708AF2115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36"/>
              </p:custDataLst>
            </p:nvPr>
          </p:nvCxnSpPr>
          <p:spPr>
            <a:xfrm>
              <a:off x="69600" y="6053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 hidden="1">
              <a:extLst>
                <a:ext uri="{FF2B5EF4-FFF2-40B4-BE49-F238E27FC236}">
                  <a16:creationId xmlns:a16="http://schemas.microsoft.com/office/drawing/2014/main" id="{866B77BB-5373-47BC-B6BB-A46011200B8E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37"/>
              </p:custDataLst>
            </p:nvPr>
          </p:nvCxnSpPr>
          <p:spPr>
            <a:xfrm>
              <a:off x="69600" y="707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 hidden="1">
              <a:extLst>
                <a:ext uri="{FF2B5EF4-FFF2-40B4-BE49-F238E27FC236}">
                  <a16:creationId xmlns:a16="http://schemas.microsoft.com/office/drawing/2014/main" id="{AB675A73-DA3C-4310-B48A-116FD3C92CAF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38"/>
              </p:custDataLst>
            </p:nvPr>
          </p:nvCxnSpPr>
          <p:spPr>
            <a:xfrm>
              <a:off x="69600" y="221400"/>
              <a:ext cx="12052800" cy="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 hidden="1">
              <a:extLst>
                <a:ext uri="{FF2B5EF4-FFF2-40B4-BE49-F238E27FC236}">
                  <a16:creationId xmlns:a16="http://schemas.microsoft.com/office/drawing/2014/main" id="{FD1A032F-5215-47FA-A3CE-9EFBCA91DFC2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39"/>
              </p:custDataLst>
            </p:nvPr>
          </p:nvCxnSpPr>
          <p:spPr>
            <a:xfrm>
              <a:off x="11830800" y="124200"/>
              <a:ext cx="0" cy="65124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 hidden="1">
              <a:extLst>
                <a:ext uri="{FF2B5EF4-FFF2-40B4-BE49-F238E27FC236}">
                  <a16:creationId xmlns:a16="http://schemas.microsoft.com/office/drawing/2014/main" id="{E36586DA-53F8-41F6-99C5-9DF0B9B69124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40"/>
              </p:custDataLst>
            </p:nvPr>
          </p:nvCxnSpPr>
          <p:spPr>
            <a:xfrm>
              <a:off x="361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 hidden="1">
              <a:extLst>
                <a:ext uri="{FF2B5EF4-FFF2-40B4-BE49-F238E27FC236}">
                  <a16:creationId xmlns:a16="http://schemas.microsoft.com/office/drawing/2014/main" id="{2AE8270B-EC18-4447-ADBC-6B26C087C150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41"/>
              </p:custDataLst>
            </p:nvPr>
          </p:nvCxnSpPr>
          <p:spPr>
            <a:xfrm>
              <a:off x="1138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 hidden="1">
              <a:extLst>
                <a:ext uri="{FF2B5EF4-FFF2-40B4-BE49-F238E27FC236}">
                  <a16:creationId xmlns:a16="http://schemas.microsoft.com/office/drawing/2014/main" id="{C4C3C528-5E8B-43CE-ABDE-94741A0B7904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42"/>
              </p:custDataLst>
            </p:nvPr>
          </p:nvCxnSpPr>
          <p:spPr>
            <a:xfrm>
              <a:off x="1333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 hidden="1">
              <a:extLst>
                <a:ext uri="{FF2B5EF4-FFF2-40B4-BE49-F238E27FC236}">
                  <a16:creationId xmlns:a16="http://schemas.microsoft.com/office/drawing/2014/main" id="{49DDFBCD-533D-40B2-BD61-7137513D544B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43"/>
              </p:custDataLst>
            </p:nvPr>
          </p:nvCxnSpPr>
          <p:spPr>
            <a:xfrm>
              <a:off x="2110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 hidden="1">
              <a:extLst>
                <a:ext uri="{FF2B5EF4-FFF2-40B4-BE49-F238E27FC236}">
                  <a16:creationId xmlns:a16="http://schemas.microsoft.com/office/drawing/2014/main" id="{AC9C8967-DFBE-42BE-AAE6-4896E52D7598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44"/>
              </p:custDataLst>
            </p:nvPr>
          </p:nvCxnSpPr>
          <p:spPr>
            <a:xfrm>
              <a:off x="2305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 hidden="1">
              <a:extLst>
                <a:ext uri="{FF2B5EF4-FFF2-40B4-BE49-F238E27FC236}">
                  <a16:creationId xmlns:a16="http://schemas.microsoft.com/office/drawing/2014/main" id="{2AEC60AB-AFE6-42B8-A688-03ACD2131558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45"/>
              </p:custDataLst>
            </p:nvPr>
          </p:nvCxnSpPr>
          <p:spPr>
            <a:xfrm>
              <a:off x="3082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 hidden="1">
              <a:extLst>
                <a:ext uri="{FF2B5EF4-FFF2-40B4-BE49-F238E27FC236}">
                  <a16:creationId xmlns:a16="http://schemas.microsoft.com/office/drawing/2014/main" id="{3BC37E11-9F9D-4B42-B265-A2C4F644F077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46"/>
              </p:custDataLst>
            </p:nvPr>
          </p:nvCxnSpPr>
          <p:spPr>
            <a:xfrm>
              <a:off x="4054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 hidden="1">
              <a:extLst>
                <a:ext uri="{FF2B5EF4-FFF2-40B4-BE49-F238E27FC236}">
                  <a16:creationId xmlns:a16="http://schemas.microsoft.com/office/drawing/2014/main" id="{9BFBEA6C-9985-47BB-9EAB-4229A839E534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47"/>
              </p:custDataLst>
            </p:nvPr>
          </p:nvCxnSpPr>
          <p:spPr>
            <a:xfrm>
              <a:off x="5026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 hidden="1">
              <a:extLst>
                <a:ext uri="{FF2B5EF4-FFF2-40B4-BE49-F238E27FC236}">
                  <a16:creationId xmlns:a16="http://schemas.microsoft.com/office/drawing/2014/main" id="{CDFDE7CB-E86F-4397-97EF-13AE57F2A146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48"/>
              </p:custDataLst>
            </p:nvPr>
          </p:nvCxnSpPr>
          <p:spPr>
            <a:xfrm>
              <a:off x="5998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 hidden="1">
              <a:extLst>
                <a:ext uri="{FF2B5EF4-FFF2-40B4-BE49-F238E27FC236}">
                  <a16:creationId xmlns:a16="http://schemas.microsoft.com/office/drawing/2014/main" id="{F6160416-5122-40AB-8869-40DF728B201D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49"/>
              </p:custDataLst>
            </p:nvPr>
          </p:nvCxnSpPr>
          <p:spPr>
            <a:xfrm>
              <a:off x="6970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 hidden="1">
              <a:extLst>
                <a:ext uri="{FF2B5EF4-FFF2-40B4-BE49-F238E27FC236}">
                  <a16:creationId xmlns:a16="http://schemas.microsoft.com/office/drawing/2014/main" id="{8B28EF8C-BC86-4E39-B5B8-7DBB34CC59B1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50"/>
              </p:custDataLst>
            </p:nvPr>
          </p:nvCxnSpPr>
          <p:spPr>
            <a:xfrm>
              <a:off x="7942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 hidden="1">
              <a:extLst>
                <a:ext uri="{FF2B5EF4-FFF2-40B4-BE49-F238E27FC236}">
                  <a16:creationId xmlns:a16="http://schemas.microsoft.com/office/drawing/2014/main" id="{56938AB8-5069-4B75-AB9C-99F36915E944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51"/>
              </p:custDataLst>
            </p:nvPr>
          </p:nvCxnSpPr>
          <p:spPr>
            <a:xfrm>
              <a:off x="8914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 hidden="1">
              <a:extLst>
                <a:ext uri="{FF2B5EF4-FFF2-40B4-BE49-F238E27FC236}">
                  <a16:creationId xmlns:a16="http://schemas.microsoft.com/office/drawing/2014/main" id="{1EE77ADD-931D-405C-BFCB-BF7A71570118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52"/>
              </p:custDataLst>
            </p:nvPr>
          </p:nvCxnSpPr>
          <p:spPr>
            <a:xfrm>
              <a:off x="9886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 hidden="1">
              <a:extLst>
                <a:ext uri="{FF2B5EF4-FFF2-40B4-BE49-F238E27FC236}">
                  <a16:creationId xmlns:a16="http://schemas.microsoft.com/office/drawing/2014/main" id="{9D39FEC3-5B82-4B42-A3A3-1F2796CA3E10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53"/>
              </p:custDataLst>
            </p:nvPr>
          </p:nvCxnSpPr>
          <p:spPr>
            <a:xfrm>
              <a:off x="108588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 hidden="1">
              <a:extLst>
                <a:ext uri="{FF2B5EF4-FFF2-40B4-BE49-F238E27FC236}">
                  <a16:creationId xmlns:a16="http://schemas.microsoft.com/office/drawing/2014/main" id="{6F925EAA-C8D4-4B77-AA37-C7BFA476BBC1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54"/>
              </p:custDataLst>
            </p:nvPr>
          </p:nvCxnSpPr>
          <p:spPr>
            <a:xfrm>
              <a:off x="11053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 hidden="1">
              <a:extLst>
                <a:ext uri="{FF2B5EF4-FFF2-40B4-BE49-F238E27FC236}">
                  <a16:creationId xmlns:a16="http://schemas.microsoft.com/office/drawing/2014/main" id="{E8757983-5EE2-4769-8245-E31F1ED65B65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55"/>
              </p:custDataLst>
            </p:nvPr>
          </p:nvCxnSpPr>
          <p:spPr>
            <a:xfrm>
              <a:off x="10081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 hidden="1">
              <a:extLst>
                <a:ext uri="{FF2B5EF4-FFF2-40B4-BE49-F238E27FC236}">
                  <a16:creationId xmlns:a16="http://schemas.microsoft.com/office/drawing/2014/main" id="{A044F907-AF6F-46F4-B892-BC02A9FD2BB4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56"/>
              </p:custDataLst>
            </p:nvPr>
          </p:nvCxnSpPr>
          <p:spPr>
            <a:xfrm>
              <a:off x="9109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 hidden="1">
              <a:extLst>
                <a:ext uri="{FF2B5EF4-FFF2-40B4-BE49-F238E27FC236}">
                  <a16:creationId xmlns:a16="http://schemas.microsoft.com/office/drawing/2014/main" id="{E2BCF494-8ECB-4AC3-B516-FB75CA4F4758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57"/>
              </p:custDataLst>
            </p:nvPr>
          </p:nvCxnSpPr>
          <p:spPr>
            <a:xfrm>
              <a:off x="8137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 hidden="1">
              <a:extLst>
                <a:ext uri="{FF2B5EF4-FFF2-40B4-BE49-F238E27FC236}">
                  <a16:creationId xmlns:a16="http://schemas.microsoft.com/office/drawing/2014/main" id="{4F0BF6E1-571A-4A10-899A-34FA93380CF5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58"/>
              </p:custDataLst>
            </p:nvPr>
          </p:nvCxnSpPr>
          <p:spPr>
            <a:xfrm>
              <a:off x="7165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 hidden="1">
              <a:extLst>
                <a:ext uri="{FF2B5EF4-FFF2-40B4-BE49-F238E27FC236}">
                  <a16:creationId xmlns:a16="http://schemas.microsoft.com/office/drawing/2014/main" id="{EFE4685F-8184-4B37-ADB6-4A77661F791F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59"/>
              </p:custDataLst>
            </p:nvPr>
          </p:nvCxnSpPr>
          <p:spPr>
            <a:xfrm>
              <a:off x="6193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 hidden="1">
              <a:extLst>
                <a:ext uri="{FF2B5EF4-FFF2-40B4-BE49-F238E27FC236}">
                  <a16:creationId xmlns:a16="http://schemas.microsoft.com/office/drawing/2014/main" id="{FB657C60-9C8D-4C27-8F8A-03D0F331A361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60"/>
              </p:custDataLst>
            </p:nvPr>
          </p:nvCxnSpPr>
          <p:spPr>
            <a:xfrm>
              <a:off x="5221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 hidden="1">
              <a:extLst>
                <a:ext uri="{FF2B5EF4-FFF2-40B4-BE49-F238E27FC236}">
                  <a16:creationId xmlns:a16="http://schemas.microsoft.com/office/drawing/2014/main" id="{F7ABD9BE-03F8-48CD-B3BC-A930462986CD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61"/>
              </p:custDataLst>
            </p:nvPr>
          </p:nvCxnSpPr>
          <p:spPr>
            <a:xfrm>
              <a:off x="4249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 hidden="1">
              <a:extLst>
                <a:ext uri="{FF2B5EF4-FFF2-40B4-BE49-F238E27FC236}">
                  <a16:creationId xmlns:a16="http://schemas.microsoft.com/office/drawing/2014/main" id="{9DDAD4FF-AC4C-4824-87EC-362CE3E456C2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62"/>
              </p:custDataLst>
            </p:nvPr>
          </p:nvCxnSpPr>
          <p:spPr>
            <a:xfrm>
              <a:off x="3277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 hidden="1">
              <a:extLst>
                <a:ext uri="{FF2B5EF4-FFF2-40B4-BE49-F238E27FC236}">
                  <a16:creationId xmlns:a16="http://schemas.microsoft.com/office/drawing/2014/main" id="{4EC1C75D-B773-4A7A-A705-272F11FC167D}"/>
                </a:ext>
              </a:extLst>
            </p:cNvPr>
            <p:cNvCxnSpPr>
              <a:cxnSpLocks/>
            </p:cNvCxnSpPr>
            <p:nvPr userDrawn="1">
              <p:custDataLst>
                <p:custData r:id="rId18"/>
                <p:custData r:id="rId19"/>
                <p:custData r:id="rId20"/>
                <p:tags r:id="rId63"/>
              </p:custDataLst>
            </p:nvPr>
          </p:nvCxnSpPr>
          <p:spPr>
            <a:xfrm>
              <a:off x="2305200" y="124200"/>
              <a:ext cx="0" cy="6609600"/>
            </a:xfrm>
            <a:prstGeom prst="line">
              <a:avLst/>
            </a:prstGeom>
            <a:ln w="317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Grid Support" hidden="1">
            <a:extLst>
              <a:ext uri="{FF2B5EF4-FFF2-40B4-BE49-F238E27FC236}">
                <a16:creationId xmlns:a16="http://schemas.microsoft.com/office/drawing/2014/main" id="{5093255A-77AA-4705-B677-0E1D7A4506A0}"/>
              </a:ext>
            </a:extLst>
          </p:cNvPr>
          <p:cNvGrpSpPr/>
          <p:nvPr>
            <p:custDataLst>
              <p:custData r:id="rId18"/>
              <p:custData r:id="rId19"/>
              <p:custData r:id="rId20"/>
              <p:tags r:id="rId24"/>
            </p:custDataLst>
          </p:nvPr>
        </p:nvGrpSpPr>
        <p:grpSpPr>
          <a:xfrm>
            <a:off x="-319200" y="-264600"/>
            <a:ext cx="12150674" cy="7336800"/>
            <a:chOff x="-319200" y="-264600"/>
            <a:chExt cx="12150674" cy="7336800"/>
          </a:xfrm>
        </p:grpSpPr>
        <p:grpSp>
          <p:nvGrpSpPr>
            <p:cNvPr id="5" name="Grid Support 12" hidden="1">
              <a:extLst>
                <a:ext uri="{FF2B5EF4-FFF2-40B4-BE49-F238E27FC236}">
                  <a16:creationId xmlns:a16="http://schemas.microsoft.com/office/drawing/2014/main" id="{7B4B4756-C5B2-43E4-ACA4-083446A0DE77}"/>
                </a:ext>
              </a:extLst>
            </p:cNvPr>
            <p:cNvGrpSpPr/>
            <p:nvPr userDrawn="1"/>
          </p:nvGrpSpPr>
          <p:grpSpPr>
            <a:xfrm>
              <a:off x="-319200" y="-264600"/>
              <a:ext cx="12150674" cy="6901200"/>
              <a:chOff x="-319200" y="-264600"/>
              <a:chExt cx="12150674" cy="6901200"/>
            </a:xfrm>
          </p:grpSpPr>
          <p:cxnSp>
            <p:nvCxnSpPr>
              <p:cNvPr id="11" name="Straight Connector 10" hidden="1">
                <a:extLst>
                  <a:ext uri="{FF2B5EF4-FFF2-40B4-BE49-F238E27FC236}">
                    <a16:creationId xmlns:a16="http://schemas.microsoft.com/office/drawing/2014/main" id="{7E7B2023-E1E9-4E99-8B7E-9C9D04AD69A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361950" y="-264600"/>
                <a:ext cx="0" cy="972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12" name="Straight Connector 11" hidden="1">
                <a:extLst>
                  <a:ext uri="{FF2B5EF4-FFF2-40B4-BE49-F238E27FC236}">
                    <a16:creationId xmlns:a16="http://schemas.microsoft.com/office/drawing/2014/main" id="{44A21D1C-257C-4ED7-A0DE-88DCB979B03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138800" y="-214200"/>
                <a:ext cx="0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13" name="Straight Connector 12" hidden="1">
                <a:extLst>
                  <a:ext uri="{FF2B5EF4-FFF2-40B4-BE49-F238E27FC236}">
                    <a16:creationId xmlns:a16="http://schemas.microsoft.com/office/drawing/2014/main" id="{8470DBE5-936E-4227-A342-27E3E10271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333200" y="-214200"/>
                <a:ext cx="0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14" name="Straight Connector 13" hidden="1">
                <a:extLst>
                  <a:ext uri="{FF2B5EF4-FFF2-40B4-BE49-F238E27FC236}">
                    <a16:creationId xmlns:a16="http://schemas.microsoft.com/office/drawing/2014/main" id="{37F0AE8D-E357-4137-9AF6-7AC07FE3CC4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110800" y="-214200"/>
                <a:ext cx="0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15" name="Straight Connector 14" hidden="1">
                <a:extLst>
                  <a:ext uri="{FF2B5EF4-FFF2-40B4-BE49-F238E27FC236}">
                    <a16:creationId xmlns:a16="http://schemas.microsoft.com/office/drawing/2014/main" id="{69E627FA-9A14-428D-9B99-90D4A467F2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2305200" y="-214200"/>
                <a:ext cx="0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16" name="Straight Connector 15" hidden="1">
                <a:extLst>
                  <a:ext uri="{FF2B5EF4-FFF2-40B4-BE49-F238E27FC236}">
                    <a16:creationId xmlns:a16="http://schemas.microsoft.com/office/drawing/2014/main" id="{FF0BB141-6898-409B-B489-0DFFEB90117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3082800" y="-214200"/>
                <a:ext cx="0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17" name="Straight Connector 16" hidden="1">
                <a:extLst>
                  <a:ext uri="{FF2B5EF4-FFF2-40B4-BE49-F238E27FC236}">
                    <a16:creationId xmlns:a16="http://schemas.microsoft.com/office/drawing/2014/main" id="{6F530121-CC5A-4302-A337-9AB2DF9F16A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3277200" y="-214200"/>
                <a:ext cx="0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18" name="Straight Connector 17" hidden="1">
                <a:extLst>
                  <a:ext uri="{FF2B5EF4-FFF2-40B4-BE49-F238E27FC236}">
                    <a16:creationId xmlns:a16="http://schemas.microsoft.com/office/drawing/2014/main" id="{888E11C2-4436-402C-9F15-A47A70FF470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4249200" y="-214200"/>
                <a:ext cx="0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19" name="Straight Connector 18" hidden="1">
                <a:extLst>
                  <a:ext uri="{FF2B5EF4-FFF2-40B4-BE49-F238E27FC236}">
                    <a16:creationId xmlns:a16="http://schemas.microsoft.com/office/drawing/2014/main" id="{F3DAE3EA-9230-40B0-BC78-F7446BBEEEA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5221200" y="-214200"/>
                <a:ext cx="0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20" name="Straight Connector 19" hidden="1">
                <a:extLst>
                  <a:ext uri="{FF2B5EF4-FFF2-40B4-BE49-F238E27FC236}">
                    <a16:creationId xmlns:a16="http://schemas.microsoft.com/office/drawing/2014/main" id="{F76FA1D7-AEF4-4B9F-BC78-5960F26395C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6192838" y="-214200"/>
                <a:ext cx="362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21" name="Straight Connector 20" hidden="1">
                <a:extLst>
                  <a:ext uri="{FF2B5EF4-FFF2-40B4-BE49-F238E27FC236}">
                    <a16:creationId xmlns:a16="http://schemas.microsoft.com/office/drawing/2014/main" id="{F15712E6-FDB5-4D20-A520-2C8DEDF7B1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6096362" y="-264600"/>
                <a:ext cx="0" cy="972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22" name="Straight Connector 21" hidden="1">
                <a:extLst>
                  <a:ext uri="{FF2B5EF4-FFF2-40B4-BE49-F238E27FC236}">
                    <a16:creationId xmlns:a16="http://schemas.microsoft.com/office/drawing/2014/main" id="{914E28BE-EEC7-4B05-8103-41EC54880E2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5998800" y="-214200"/>
                <a:ext cx="0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23" name="Straight Connector 22" hidden="1">
                <a:extLst>
                  <a:ext uri="{FF2B5EF4-FFF2-40B4-BE49-F238E27FC236}">
                    <a16:creationId xmlns:a16="http://schemas.microsoft.com/office/drawing/2014/main" id="{B12C5B61-99F4-44C2-8C3B-6C10B1BDC97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5028837" y="-214200"/>
                <a:ext cx="0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24" name="Straight Connector 23" hidden="1">
                <a:extLst>
                  <a:ext uri="{FF2B5EF4-FFF2-40B4-BE49-F238E27FC236}">
                    <a16:creationId xmlns:a16="http://schemas.microsoft.com/office/drawing/2014/main" id="{D867A851-D6C5-4E36-A8E9-0BE6A131855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4054800" y="-214200"/>
                <a:ext cx="0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25" name="Straight Connector 24" hidden="1">
                <a:extLst>
                  <a:ext uri="{FF2B5EF4-FFF2-40B4-BE49-F238E27FC236}">
                    <a16:creationId xmlns:a16="http://schemas.microsoft.com/office/drawing/2014/main" id="{C0A1ABB9-77F0-4059-83BA-679FFF867B9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6970713" y="-214200"/>
                <a:ext cx="362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26" name="Straight Connector 25" hidden="1">
                <a:extLst>
                  <a:ext uri="{FF2B5EF4-FFF2-40B4-BE49-F238E27FC236}">
                    <a16:creationId xmlns:a16="http://schemas.microsoft.com/office/drawing/2014/main" id="{A0ACFB6C-8583-4A4A-9EF3-F513BA874B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7165200" y="-214200"/>
                <a:ext cx="362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27" name="Straight Connector 26" hidden="1">
                <a:extLst>
                  <a:ext uri="{FF2B5EF4-FFF2-40B4-BE49-F238E27FC236}">
                    <a16:creationId xmlns:a16="http://schemas.microsoft.com/office/drawing/2014/main" id="{F89032A5-2D3F-42A1-98AD-78513D27C41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7941901" y="-214200"/>
                <a:ext cx="362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28" name="Straight Connector 27" hidden="1">
                <a:extLst>
                  <a:ext uri="{FF2B5EF4-FFF2-40B4-BE49-F238E27FC236}">
                    <a16:creationId xmlns:a16="http://schemas.microsoft.com/office/drawing/2014/main" id="{1EAAAFDB-E8E1-4AE4-AA46-CEDFC3A648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8137200" y="-214200"/>
                <a:ext cx="362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29" name="Straight Connector 28" hidden="1">
                <a:extLst>
                  <a:ext uri="{FF2B5EF4-FFF2-40B4-BE49-F238E27FC236}">
                    <a16:creationId xmlns:a16="http://schemas.microsoft.com/office/drawing/2014/main" id="{FB4A9250-F7CE-4523-A2A9-CCD11DB092A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8914644" y="-214200"/>
                <a:ext cx="362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30" name="Straight Connector 29" hidden="1">
                <a:extLst>
                  <a:ext uri="{FF2B5EF4-FFF2-40B4-BE49-F238E27FC236}">
                    <a16:creationId xmlns:a16="http://schemas.microsoft.com/office/drawing/2014/main" id="{5BA3AC69-A39C-4815-8771-5A6E1BC6E6B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9886800" y="-214200"/>
                <a:ext cx="362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31" name="Straight Connector 30" hidden="1">
                <a:extLst>
                  <a:ext uri="{FF2B5EF4-FFF2-40B4-BE49-F238E27FC236}">
                    <a16:creationId xmlns:a16="http://schemas.microsoft.com/office/drawing/2014/main" id="{AE6D98D3-AC2E-48DA-BA92-C0B75AD75CC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0858956" y="-214200"/>
                <a:ext cx="362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32" name="Straight Connector 31" hidden="1">
                <a:extLst>
                  <a:ext uri="{FF2B5EF4-FFF2-40B4-BE49-F238E27FC236}">
                    <a16:creationId xmlns:a16="http://schemas.microsoft.com/office/drawing/2014/main" id="{DCDA0A12-E964-419A-A34C-CEB320DFB53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1831474" y="-264600"/>
                <a:ext cx="0" cy="972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33" name="Straight Connector 32" hidden="1">
                <a:extLst>
                  <a:ext uri="{FF2B5EF4-FFF2-40B4-BE49-F238E27FC236}">
                    <a16:creationId xmlns:a16="http://schemas.microsoft.com/office/drawing/2014/main" id="{9BF95345-BD17-4AA9-AEF4-0D6CA7D234B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1053763" y="-214200"/>
                <a:ext cx="362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34" name="Straight Connector 33" hidden="1">
                <a:extLst>
                  <a:ext uri="{FF2B5EF4-FFF2-40B4-BE49-F238E27FC236}">
                    <a16:creationId xmlns:a16="http://schemas.microsoft.com/office/drawing/2014/main" id="{58933637-762C-4D64-AF93-44C075DC57D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0080625" y="-214200"/>
                <a:ext cx="362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35" name="Straight Connector 34" hidden="1">
                <a:extLst>
                  <a:ext uri="{FF2B5EF4-FFF2-40B4-BE49-F238E27FC236}">
                    <a16:creationId xmlns:a16="http://schemas.microsoft.com/office/drawing/2014/main" id="{22D2957C-F7C5-4375-AA10-7CE0BC4598E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9107487" y="-214200"/>
                <a:ext cx="362" cy="4680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36" name="Straight Connector 35" hidden="1">
                <a:extLst>
                  <a:ext uri="{FF2B5EF4-FFF2-40B4-BE49-F238E27FC236}">
                    <a16:creationId xmlns:a16="http://schemas.microsoft.com/office/drawing/2014/main" id="{ADAC0123-74E3-4976-B8C1-F0094DCA289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19200" y="1387475"/>
                <a:ext cx="97200" cy="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37" name="Straight Connector 36" hidden="1">
                <a:extLst>
                  <a:ext uri="{FF2B5EF4-FFF2-40B4-BE49-F238E27FC236}">
                    <a16:creationId xmlns:a16="http://schemas.microsoft.com/office/drawing/2014/main" id="{EB849AAA-F05A-4BF7-BDD6-A6F4CBEDCF2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19200" y="707400"/>
                <a:ext cx="97200" cy="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39" name="Straight Connector 38" hidden="1">
                <a:extLst>
                  <a:ext uri="{FF2B5EF4-FFF2-40B4-BE49-F238E27FC236}">
                    <a16:creationId xmlns:a16="http://schemas.microsoft.com/office/drawing/2014/main" id="{D20D86E5-EF96-453B-B5EA-B22A0B90AB0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19200" y="3429000"/>
                <a:ext cx="97200" cy="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40" name="Straight Connector 39" hidden="1">
                <a:extLst>
                  <a:ext uri="{FF2B5EF4-FFF2-40B4-BE49-F238E27FC236}">
                    <a16:creationId xmlns:a16="http://schemas.microsoft.com/office/drawing/2014/main" id="{EB67CCEA-D1EA-4D62-B75B-15865D3C23B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220663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41" name="Straight Connector 40" hidden="1">
                <a:extLst>
                  <a:ext uri="{FF2B5EF4-FFF2-40B4-BE49-F238E27FC236}">
                    <a16:creationId xmlns:a16="http://schemas.microsoft.com/office/drawing/2014/main" id="{FA592660-F6B8-4FC6-A4D7-0C471B7E26C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1192663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42" name="Straight Connector 41" hidden="1">
                <a:extLst>
                  <a:ext uri="{FF2B5EF4-FFF2-40B4-BE49-F238E27FC236}">
                    <a16:creationId xmlns:a16="http://schemas.microsoft.com/office/drawing/2014/main" id="{57401771-FC18-4F30-B5FB-4F3F4FBD35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2164663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43" name="Straight Connector 42" hidden="1">
                <a:extLst>
                  <a:ext uri="{FF2B5EF4-FFF2-40B4-BE49-F238E27FC236}">
                    <a16:creationId xmlns:a16="http://schemas.microsoft.com/office/drawing/2014/main" id="{6A45D350-0F10-433A-B9BB-5A8D3C91E7B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3136663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44" name="Straight Connector 43" hidden="1">
                <a:extLst>
                  <a:ext uri="{FF2B5EF4-FFF2-40B4-BE49-F238E27FC236}">
                    <a16:creationId xmlns:a16="http://schemas.microsoft.com/office/drawing/2014/main" id="{9A5E6606-9387-441D-A13C-0E4EA1BED0D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4108663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45" name="Straight Connector 44" hidden="1">
                <a:extLst>
                  <a:ext uri="{FF2B5EF4-FFF2-40B4-BE49-F238E27FC236}">
                    <a16:creationId xmlns:a16="http://schemas.microsoft.com/office/drawing/2014/main" id="{56A3D8DE-79F8-446F-9068-2DA5B38E328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5080663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46" name="Straight Connector 45" hidden="1">
                <a:extLst>
                  <a:ext uri="{FF2B5EF4-FFF2-40B4-BE49-F238E27FC236}">
                    <a16:creationId xmlns:a16="http://schemas.microsoft.com/office/drawing/2014/main" id="{8FABA264-DA69-45EB-9D19-22931CB617A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6052663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47" name="Straight Connector 46" hidden="1">
                <a:extLst>
                  <a:ext uri="{FF2B5EF4-FFF2-40B4-BE49-F238E27FC236}">
                    <a16:creationId xmlns:a16="http://schemas.microsoft.com/office/drawing/2014/main" id="{97B7A6E2-CEF0-46E0-AF9D-2659A5A44C9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5275800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48" name="Straight Connector 47" hidden="1">
                <a:extLst>
                  <a:ext uri="{FF2B5EF4-FFF2-40B4-BE49-F238E27FC236}">
                    <a16:creationId xmlns:a16="http://schemas.microsoft.com/office/drawing/2014/main" id="{78367FC2-2298-4F09-950C-22D5647348A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4303800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49" name="Straight Connector 48" hidden="1">
                <a:extLst>
                  <a:ext uri="{FF2B5EF4-FFF2-40B4-BE49-F238E27FC236}">
                    <a16:creationId xmlns:a16="http://schemas.microsoft.com/office/drawing/2014/main" id="{66104886-6D72-4B0E-84A9-AB4354AFDDF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3331063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50" name="Straight Connector 49" hidden="1">
                <a:extLst>
                  <a:ext uri="{FF2B5EF4-FFF2-40B4-BE49-F238E27FC236}">
                    <a16:creationId xmlns:a16="http://schemas.microsoft.com/office/drawing/2014/main" id="{E320F828-4AB5-4BB0-B308-358D5F1CDBA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2358326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67" name="Straight Connector 66" hidden="1">
                <a:extLst>
                  <a:ext uri="{FF2B5EF4-FFF2-40B4-BE49-F238E27FC236}">
                    <a16:creationId xmlns:a16="http://schemas.microsoft.com/office/drawing/2014/main" id="{F4DC4B5A-BC44-49DB-85FA-2888CED6513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6538663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68" name="Straight Connector 67" hidden="1">
                <a:extLst>
                  <a:ext uri="{FF2B5EF4-FFF2-40B4-BE49-F238E27FC236}">
                    <a16:creationId xmlns:a16="http://schemas.microsoft.com/office/drawing/2014/main" id="{AE7EF40B-F4E6-4902-BE2C-B844F6761B9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6635863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69" name="Straight Connector 68" hidden="1">
                <a:extLst>
                  <a:ext uri="{FF2B5EF4-FFF2-40B4-BE49-F238E27FC236}">
                    <a16:creationId xmlns:a16="http://schemas.microsoft.com/office/drawing/2014/main" id="{F69A8D2C-5AAA-4CA0-BB6A-54EA117C752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68800" y="6345000"/>
                <a:ext cx="46800" cy="737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  <p:cxnSp>
            <p:nvCxnSpPr>
              <p:cNvPr id="70" name="Straight Connector 69" hidden="1">
                <a:extLst>
                  <a:ext uri="{FF2B5EF4-FFF2-40B4-BE49-F238E27FC236}">
                    <a16:creationId xmlns:a16="http://schemas.microsoft.com/office/drawing/2014/main" id="{DEC2589B-B1E7-4D0F-B64F-C28CD8FD7F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19200" y="6150600"/>
                <a:ext cx="97200" cy="0"/>
              </a:xfrm>
              <a:prstGeom prst="lin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</p:spPr>
          </p:cxnSp>
        </p:grpSp>
        <p:cxnSp>
          <p:nvCxnSpPr>
            <p:cNvPr id="55" name="Straight Connector 54" hidden="1">
              <a:extLst>
                <a:ext uri="{FF2B5EF4-FFF2-40B4-BE49-F238E27FC236}">
                  <a16:creationId xmlns:a16="http://schemas.microsoft.com/office/drawing/2014/main" id="{E5C09479-9828-4DCD-89A7-CB24C15B3C5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499600" y="7025400"/>
              <a:ext cx="0" cy="46800"/>
            </a:xfrm>
            <a:prstGeom prst="line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</p:cxnSp>
        <p:cxnSp>
          <p:nvCxnSpPr>
            <p:cNvPr id="56" name="Straight Connector 55" hidden="1">
              <a:extLst>
                <a:ext uri="{FF2B5EF4-FFF2-40B4-BE49-F238E27FC236}">
                  <a16:creationId xmlns:a16="http://schemas.microsoft.com/office/drawing/2014/main" id="{B17C28C9-D54D-4BC7-9C4F-974329C701A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694000" y="7025400"/>
              <a:ext cx="0" cy="46800"/>
            </a:xfrm>
            <a:prstGeom prst="line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</p:cxnSp>
        <p:cxnSp>
          <p:nvCxnSpPr>
            <p:cNvPr id="57" name="Straight Connector 56" hidden="1">
              <a:extLst>
                <a:ext uri="{FF2B5EF4-FFF2-40B4-BE49-F238E27FC236}">
                  <a16:creationId xmlns:a16="http://schemas.microsoft.com/office/drawing/2014/main" id="{E862DE0C-4EC3-4A3E-8D16-5F38C8D0899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832400" y="7025400"/>
              <a:ext cx="0" cy="46800"/>
            </a:xfrm>
            <a:prstGeom prst="line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</p:cxnSp>
        <p:cxnSp>
          <p:nvCxnSpPr>
            <p:cNvPr id="58" name="Straight Connector 57" hidden="1">
              <a:extLst>
                <a:ext uri="{FF2B5EF4-FFF2-40B4-BE49-F238E27FC236}">
                  <a16:creationId xmlns:a16="http://schemas.microsoft.com/office/drawing/2014/main" id="{777BA101-CC29-4574-8948-BF288117ED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026800" y="7025400"/>
              <a:ext cx="0" cy="46800"/>
            </a:xfrm>
            <a:prstGeom prst="line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</p:cxnSp>
        <p:cxnSp>
          <p:nvCxnSpPr>
            <p:cNvPr id="59" name="Straight Connector 58" hidden="1">
              <a:extLst>
                <a:ext uri="{FF2B5EF4-FFF2-40B4-BE49-F238E27FC236}">
                  <a16:creationId xmlns:a16="http://schemas.microsoft.com/office/drawing/2014/main" id="{535E0D0B-E715-4944-BEE7-B00C4D08C3A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165200" y="7025400"/>
              <a:ext cx="0" cy="46800"/>
            </a:xfrm>
            <a:prstGeom prst="line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</p:cxnSp>
        <p:cxnSp>
          <p:nvCxnSpPr>
            <p:cNvPr id="60" name="Straight Connector 59" hidden="1">
              <a:extLst>
                <a:ext uri="{FF2B5EF4-FFF2-40B4-BE49-F238E27FC236}">
                  <a16:creationId xmlns:a16="http://schemas.microsoft.com/office/drawing/2014/main" id="{56E15F15-40A5-41F2-A427-F6C1ECA69C7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359600" y="7025400"/>
              <a:ext cx="0" cy="46800"/>
            </a:xfrm>
            <a:prstGeom prst="line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</p:cxnSp>
        <p:cxnSp>
          <p:nvCxnSpPr>
            <p:cNvPr id="61" name="Straight Connector 60" hidden="1">
              <a:extLst>
                <a:ext uri="{FF2B5EF4-FFF2-40B4-BE49-F238E27FC236}">
                  <a16:creationId xmlns:a16="http://schemas.microsoft.com/office/drawing/2014/main" id="{CDDF5946-4E97-4EF0-B904-41DF9812B0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498000" y="7025400"/>
              <a:ext cx="0" cy="46800"/>
            </a:xfrm>
            <a:prstGeom prst="line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</p:cxnSp>
        <p:cxnSp>
          <p:nvCxnSpPr>
            <p:cNvPr id="62" name="Straight Connector 61" hidden="1">
              <a:extLst>
                <a:ext uri="{FF2B5EF4-FFF2-40B4-BE49-F238E27FC236}">
                  <a16:creationId xmlns:a16="http://schemas.microsoft.com/office/drawing/2014/main" id="{4955D088-F681-4F5F-A123-80C5F857D13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692400" y="7025400"/>
              <a:ext cx="0" cy="46800"/>
            </a:xfrm>
            <a:prstGeom prst="line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</p:cxnSp>
        <p:cxnSp>
          <p:nvCxnSpPr>
            <p:cNvPr id="63" name="Straight Connector 62" hidden="1">
              <a:extLst>
                <a:ext uri="{FF2B5EF4-FFF2-40B4-BE49-F238E27FC236}">
                  <a16:creationId xmlns:a16="http://schemas.microsoft.com/office/drawing/2014/main" id="{84F4F856-C6C1-44D0-AFD9-6CF5E449485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830800" y="7025400"/>
              <a:ext cx="0" cy="46800"/>
            </a:xfrm>
            <a:prstGeom prst="line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</p:cxnSp>
        <p:cxnSp>
          <p:nvCxnSpPr>
            <p:cNvPr id="64" name="Straight Connector 63" hidden="1">
              <a:extLst>
                <a:ext uri="{FF2B5EF4-FFF2-40B4-BE49-F238E27FC236}">
                  <a16:creationId xmlns:a16="http://schemas.microsoft.com/office/drawing/2014/main" id="{84E48C20-0645-424F-8308-171CE64D671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61200" y="7025400"/>
              <a:ext cx="0" cy="46800"/>
            </a:xfrm>
            <a:prstGeom prst="line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</p:cxnSp>
        <p:cxnSp>
          <p:nvCxnSpPr>
            <p:cNvPr id="65" name="Straight Connector 64" hidden="1">
              <a:extLst>
                <a:ext uri="{FF2B5EF4-FFF2-40B4-BE49-F238E27FC236}">
                  <a16:creationId xmlns:a16="http://schemas.microsoft.com/office/drawing/2014/main" id="{598A81EC-3025-44EE-A7CC-7103C47D56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096000" y="7025400"/>
              <a:ext cx="0" cy="46800"/>
            </a:xfrm>
            <a:prstGeom prst="line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</p:cxnSp>
      </p:grpSp>
      <p:sp>
        <p:nvSpPr>
          <p:cNvPr id="6" name="empower - DO NOT DELETE!!!" hidden="1">
            <a:extLst>
              <a:ext uri="{FF2B5EF4-FFF2-40B4-BE49-F238E27FC236}">
                <a16:creationId xmlns:a16="http://schemas.microsoft.com/office/drawing/2014/main" id="{E2C9ABB3-B288-4284-882F-513093277CEA}"/>
              </a:ext>
            </a:extLst>
          </p:cNvPr>
          <p:cNvSpPr/>
          <p:nvPr>
            <p:custDataLst>
              <p:custData r:id="rId18"/>
              <p:custData r:id="rId19"/>
              <p:custData r:id="rId20"/>
              <p:tags r:id="rId25"/>
            </p:custDataLst>
          </p:nvPr>
        </p:nvSpPr>
        <p:spPr>
          <a:xfrm>
            <a:off x="0" y="0"/>
            <a:ext cx="0" cy="0"/>
          </a:xfrm>
          <a:prstGeom prst="ellipse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7200" tIns="97200" rIns="97200" bIns="97200" rtlCol="0" anchor="ctr"/>
          <a:lstStyle/>
          <a:p>
            <a:pPr lvl="0" algn="ctr" defTabSz="97200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50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hf hdr="0"/>
  <p:txStyles>
    <p:titleStyle>
      <a:lvl1pPr algn="l" defTabSz="972000" rtl="0" eaLnBrk="1" latinLnBrk="0" hangingPunct="1">
        <a:lnSpc>
          <a:spcPct val="100000"/>
        </a:lnSpc>
        <a:spcBef>
          <a:spcPct val="0"/>
        </a:spcBef>
        <a:buNone/>
        <a:defRPr sz="3200" b="1" i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72000" rtl="0" eaLnBrk="1" latinLnBrk="0" hangingPunct="1">
        <a:lnSpc>
          <a:spcPct val="100000"/>
        </a:lnSpc>
        <a:spcBef>
          <a:spcPts val="0"/>
        </a:spcBef>
        <a:spcAft>
          <a:spcPts val="765"/>
        </a:spcAft>
        <a:buFontTx/>
        <a:buNone/>
        <a:defRPr sz="1600" b="0" i="0" kern="1200" baseline="0">
          <a:solidFill>
            <a:schemeClr val="accent1"/>
          </a:solidFill>
          <a:latin typeface="+mn-lt"/>
          <a:ea typeface="+mj-ea"/>
          <a:cs typeface="+mn-cs"/>
        </a:defRPr>
      </a:lvl2pPr>
      <a:lvl3pPr marL="0" indent="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FontTx/>
        <a:buNone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FontTx/>
        <a:buNone/>
        <a:defRPr sz="1600" b="1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91600" indent="-29160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Clr>
          <a:schemeClr val="tx1"/>
        </a:buClr>
        <a:buSzPct val="125000"/>
        <a:buFont typeface="Segoe UI" panose="020B0502040204020203" pitchFamily="34" charset="0"/>
        <a:buChar char="▪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583200" indent="-29160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Clr>
          <a:schemeClr val="tx1"/>
        </a:buClr>
        <a:buFont typeface="Symbol" panose="05050102010706020507" pitchFamily="18" charset="2"/>
        <a:buChar char="-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874800" indent="-291600" algn="l" defTabSz="972000" rtl="0" eaLnBrk="1" latinLnBrk="0" hangingPunct="1">
        <a:lnSpc>
          <a:spcPct val="100000"/>
        </a:lnSpc>
        <a:spcBef>
          <a:spcPts val="0"/>
        </a:spcBef>
        <a:spcAft>
          <a:spcPts val="765"/>
        </a:spcAft>
        <a:buSzPct val="125000"/>
        <a:buFont typeface="Segoe UI" panose="020B0502040204020203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72000" rtl="0" eaLnBrk="1" latinLnBrk="0" hangingPunct="1">
        <a:lnSpc>
          <a:spcPct val="100000"/>
        </a:lnSpc>
        <a:spcBef>
          <a:spcPts val="0"/>
        </a:spcBef>
        <a:spcAft>
          <a:spcPts val="765"/>
        </a:spcAft>
        <a:buFontTx/>
        <a:buNone/>
        <a:defRPr sz="1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1600" indent="-29160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Clr>
          <a:schemeClr val="tx1"/>
        </a:buClr>
        <a:buFont typeface="+mj-lt"/>
        <a:buAutoNum type="arabicPeriod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titleStyle>
    <p:bodyStyle>
      <a:lvl1pPr marL="0" indent="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FontTx/>
        <a:buNone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FontTx/>
        <a:buNone/>
        <a:defRPr sz="1600" b="1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291600" indent="-29160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Clr>
          <a:schemeClr val="tx1"/>
        </a:buClr>
        <a:buSzPct val="125000"/>
        <a:buFont typeface="Segoe UI" panose="020B0502040204020203" pitchFamily="34" charset="0"/>
        <a:buChar char="▪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583200" indent="-29160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Clr>
          <a:schemeClr val="tx1"/>
        </a:buClr>
        <a:buFont typeface="Symbol" panose="05050102010706020507" pitchFamily="18" charset="2"/>
        <a:buChar char="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874800" indent="-291600" algn="l" defTabSz="972000" rtl="0" eaLnBrk="1" latinLnBrk="0" hangingPunct="1">
        <a:lnSpc>
          <a:spcPct val="100000"/>
        </a:lnSpc>
        <a:spcBef>
          <a:spcPts val="0"/>
        </a:spcBef>
        <a:spcAft>
          <a:spcPts val="765"/>
        </a:spcAft>
        <a:buSzPct val="100000"/>
        <a:buFont typeface="Segoe UI" panose="020B0502040204020203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91600" indent="-29160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Font typeface="+mj-lt"/>
        <a:buAutoNum type="arabicPeriod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Clr>
          <a:schemeClr val="tx1"/>
        </a:buClr>
        <a:buFontTx/>
        <a:buNone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Clr>
          <a:schemeClr val="tx1"/>
        </a:buClr>
        <a:buSzPct val="85000"/>
        <a:buFontTx/>
        <a:buNone/>
        <a:defRPr lang="en-US" sz="1200" kern="1200" baseline="0" dirty="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72000" rtl="0" eaLnBrk="1" latinLnBrk="0" hangingPunct="1">
        <a:lnSpc>
          <a:spcPct val="120000"/>
        </a:lnSpc>
        <a:spcBef>
          <a:spcPts val="0"/>
        </a:spcBef>
        <a:spcAft>
          <a:spcPts val="765"/>
        </a:spcAft>
        <a:buClr>
          <a:schemeClr val="tx1"/>
        </a:buClr>
        <a:buSzPct val="85000"/>
        <a:buFontTx/>
        <a:buNone/>
        <a:defRPr sz="1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indent="0" algn="l" defTabSz="9720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91600" indent="-291600" algn="l" defTabSz="9720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583200" indent="-583200" algn="l" defTabSz="9720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874800" indent="-874800" algn="l" defTabSz="9720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66400" indent="-1166400" algn="l" defTabSz="9720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58000" indent="-1458000" algn="l" defTabSz="9720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49600" indent="-1749600" algn="l" defTabSz="9720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41200" indent="-2041200" algn="l" defTabSz="9720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2800" indent="-2332800" algn="l" defTabSz="97200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D4C503E-8F05-6C80-DF9E-9A3E4E1E1182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A2760E95-9FE1-526F-6AA2-FDD652FA5D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DE" dirty="0"/>
              <a:t>DevOps 4 webMethods.io</a:t>
            </a:r>
            <a:endParaRPr lang="en-US" i="1" dirty="0"/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7E42AF5A-3600-9DFD-7937-9CF846DD3845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6CC77677-AECE-B674-C96A-54C690FAD8E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Srinivasan </a:t>
            </a:r>
            <a:r>
              <a:rPr lang="en-US" dirty="0" err="1"/>
              <a:t>Sabapathy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A49BEE2-94FE-C0C2-E978-A5694C22014C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F46898-B99D-2169-AED4-9EF9C0183C5E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1</a:t>
            </a:fld>
            <a:endParaRPr lang="en-US" dirty="0"/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9CE632D6-A1A9-355B-361E-A9BE443833B2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225D9599-D85C-4923-8E2F-F58377E52555}" type="datetime1">
              <a:rPr lang="en-US"/>
              <a:pPr/>
              <a:t>4/25/23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742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GB" dirty="0">
                <a:effectLst/>
                <a:latin typeface="Helvetica Neue" panose="02000503000000020004" pitchFamily="2" charset="0"/>
              </a:rPr>
              <a:t>mplementation to Delivery Flow : Implementation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© 2022 Software AG.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F6FB3-FC86-F24E-A7DF-112BABCCA960}"/>
              </a:ext>
            </a:extLst>
          </p:cNvPr>
          <p:cNvSpPr txBox="1"/>
          <p:nvPr/>
        </p:nvSpPr>
        <p:spPr>
          <a:xfrm>
            <a:off x="7452986" y="3275556"/>
            <a:ext cx="0" cy="0"/>
          </a:xfrm>
          <a:prstGeom prst="rect">
            <a:avLst/>
          </a:prstGeom>
          <a:ln w="28575">
            <a:noFill/>
          </a:ln>
        </p:spPr>
        <p:txBody>
          <a:bodyPr vert="horz" wrap="none" lIns="0" tIns="0" rIns="0" bIns="0" rtlCol="0">
            <a:noAutofit/>
          </a:bodyPr>
          <a:lstStyle/>
          <a:p>
            <a:pPr algn="l" defTabSz="972000">
              <a:lnSpc>
                <a:spcPct val="120000"/>
              </a:lnSpc>
              <a:spcAft>
                <a:spcPts val="765"/>
              </a:spcAft>
            </a:pPr>
            <a:endParaRPr lang="en-DE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CE38906-36C2-3684-0EBA-23CB4736FE62}"/>
              </a:ext>
            </a:extLst>
          </p:cNvPr>
          <p:cNvSpPr txBox="1">
            <a:spLocks/>
          </p:cNvSpPr>
          <p:nvPr/>
        </p:nvSpPr>
        <p:spPr>
          <a:xfrm>
            <a:off x="6095250" y="1125809"/>
            <a:ext cx="5829333" cy="44892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b="1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5832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 typeface="Symbol" panose="05050102010706020507" pitchFamily="18" charset="2"/>
              <a:buChar char="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874800" indent="-291600" algn="l" defTabSz="972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SzPct val="100000"/>
              <a:buFont typeface="Segoe UI" panose="020B0502040204020203" pitchFamily="34" charset="0"/>
              <a:buChar char="•"/>
              <a:defRPr sz="14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 typeface="+mj-lt"/>
              <a:buAutoNum type="arabicPeriod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Tx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Segoe UI" panose="020B0502040204020203" pitchFamily="34" charset="0"/>
              <a:buNone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Developer starts developing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Once after completion he will execute </a:t>
            </a:r>
            <a:r>
              <a:rPr lang="en-GB" i="1" dirty="0" err="1">
                <a:solidFill>
                  <a:srgbClr val="202124"/>
                </a:solidFill>
                <a:latin typeface="arial" panose="020B0604020202020204" pitchFamily="34" charset="0"/>
              </a:rPr>
              <a:t>synchronizeToFeature</a:t>
            </a:r>
            <a:r>
              <a:rPr lang="en-GB" i="1" dirty="0">
                <a:solidFill>
                  <a:srgbClr val="202124"/>
                </a:solidFill>
                <a:latin typeface="arial" panose="020B0604020202020204" pitchFamily="34" charset="0"/>
              </a:rPr>
              <a:t> </a:t>
            </a: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Pipeline (Automation)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Automation will 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Export the asset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Commit the asset to Feature Branch</a:t>
            </a:r>
          </a:p>
          <a:p>
            <a:pPr>
              <a:buFont typeface="Segoe UI" panose="020B0502040204020203" pitchFamily="34" charset="0"/>
              <a:buNone/>
            </a:pPr>
            <a:endParaRPr lang="en-DE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6254490-B9F0-CED0-2383-A46DF9266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9" y="3528863"/>
            <a:ext cx="6190061" cy="192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7562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GB" dirty="0">
                <a:effectLst/>
                <a:latin typeface="Helvetica Neue" panose="02000503000000020004" pitchFamily="2" charset="0"/>
              </a:rPr>
              <a:t>mplementation to Delivery Flow : Delivery DEV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© 2022 Software AG.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F6FB3-FC86-F24E-A7DF-112BABCCA960}"/>
              </a:ext>
            </a:extLst>
          </p:cNvPr>
          <p:cNvSpPr txBox="1"/>
          <p:nvPr/>
        </p:nvSpPr>
        <p:spPr>
          <a:xfrm>
            <a:off x="7452986" y="3275556"/>
            <a:ext cx="0" cy="0"/>
          </a:xfrm>
          <a:prstGeom prst="rect">
            <a:avLst/>
          </a:prstGeom>
          <a:ln w="28575">
            <a:noFill/>
          </a:ln>
        </p:spPr>
        <p:txBody>
          <a:bodyPr vert="horz" wrap="none" lIns="0" tIns="0" rIns="0" bIns="0" rtlCol="0">
            <a:noAutofit/>
          </a:bodyPr>
          <a:lstStyle/>
          <a:p>
            <a:pPr algn="l" defTabSz="972000">
              <a:lnSpc>
                <a:spcPct val="120000"/>
              </a:lnSpc>
              <a:spcAft>
                <a:spcPts val="765"/>
              </a:spcAft>
            </a:pPr>
            <a:endParaRPr lang="en-DE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CE38906-36C2-3684-0EBA-23CB4736FE62}"/>
              </a:ext>
            </a:extLst>
          </p:cNvPr>
          <p:cNvSpPr txBox="1">
            <a:spLocks/>
          </p:cNvSpPr>
          <p:nvPr/>
        </p:nvSpPr>
        <p:spPr>
          <a:xfrm>
            <a:off x="265917" y="1184378"/>
            <a:ext cx="5829333" cy="44892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b="1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5832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 typeface="Symbol" panose="05050102010706020507" pitchFamily="18" charset="2"/>
              <a:buChar char="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874800" indent="-291600" algn="l" defTabSz="972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SzPct val="100000"/>
              <a:buFont typeface="Segoe UI" panose="020B0502040204020203" pitchFamily="34" charset="0"/>
              <a:buChar char="•"/>
              <a:defRPr sz="14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 typeface="+mj-lt"/>
              <a:buAutoNum type="arabicPeriod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Tx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Segoe UI" panose="020B0502040204020203" pitchFamily="34" charset="0"/>
              <a:buNone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Once the implementation is finished, developer manually creates a Pull Request from Feature Branch to DEV.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This will trigger the </a:t>
            </a:r>
            <a:r>
              <a:rPr lang="en-GB" i="1" dirty="0" err="1">
                <a:solidFill>
                  <a:srgbClr val="202124"/>
                </a:solidFill>
                <a:latin typeface="arial" panose="020B0604020202020204" pitchFamily="34" charset="0"/>
              </a:rPr>
              <a:t>synchronizeToDev</a:t>
            </a: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 pipeline (Automation)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Automation will 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Checkout the DEV branch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Import the asset to DEV environment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And then kicks of automated test for the associated project/repo with data/assertions specific to DEV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On Failure, developer needs to fix/re-develop the asset (Step 2).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577350" lvl="2" indent="-285750">
              <a:buFont typeface="Courier New" panose="02070309020205020404" pitchFamily="49" charset="0"/>
              <a:buChar char="o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>
              <a:buFont typeface="Segoe UI" panose="020B0502040204020203" pitchFamily="34" charset="0"/>
              <a:buNone/>
            </a:pPr>
            <a:endParaRPr lang="en-DE" dirty="0"/>
          </a:p>
          <a:p>
            <a:pPr>
              <a:buFont typeface="Segoe UI" panose="020B0502040204020203" pitchFamily="34" charset="0"/>
              <a:buNone/>
            </a:pPr>
            <a:r>
              <a:rPr lang="en-DE" dirty="0"/>
              <a:t> 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5653397-0A75-2347-FD01-BBDD80EAB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2806" y="1565055"/>
            <a:ext cx="6157879" cy="1629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706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GB" dirty="0">
                <a:effectLst/>
                <a:latin typeface="Helvetica Neue" panose="02000503000000020004" pitchFamily="2" charset="0"/>
              </a:rPr>
              <a:t>mplementation to Delivery Flow : Delivery QA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© 2022 Software AG.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F6FB3-FC86-F24E-A7DF-112BABCCA960}"/>
              </a:ext>
            </a:extLst>
          </p:cNvPr>
          <p:cNvSpPr txBox="1"/>
          <p:nvPr/>
        </p:nvSpPr>
        <p:spPr>
          <a:xfrm>
            <a:off x="7452986" y="3275556"/>
            <a:ext cx="0" cy="0"/>
          </a:xfrm>
          <a:prstGeom prst="rect">
            <a:avLst/>
          </a:prstGeom>
          <a:ln w="28575">
            <a:noFill/>
          </a:ln>
        </p:spPr>
        <p:txBody>
          <a:bodyPr vert="horz" wrap="none" lIns="0" tIns="0" rIns="0" bIns="0" rtlCol="0">
            <a:noAutofit/>
          </a:bodyPr>
          <a:lstStyle/>
          <a:p>
            <a:pPr algn="l" defTabSz="972000">
              <a:lnSpc>
                <a:spcPct val="120000"/>
              </a:lnSpc>
              <a:spcAft>
                <a:spcPts val="765"/>
              </a:spcAft>
            </a:pPr>
            <a:endParaRPr lang="en-DE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CE38906-36C2-3684-0EBA-23CB4736FE62}"/>
              </a:ext>
            </a:extLst>
          </p:cNvPr>
          <p:cNvSpPr txBox="1">
            <a:spLocks/>
          </p:cNvSpPr>
          <p:nvPr/>
        </p:nvSpPr>
        <p:spPr>
          <a:xfrm>
            <a:off x="265917" y="1184378"/>
            <a:ext cx="5829333" cy="44892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b="1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5832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 typeface="Symbol" panose="05050102010706020507" pitchFamily="18" charset="2"/>
              <a:buChar char="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874800" indent="-291600" algn="l" defTabSz="972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SzPct val="100000"/>
              <a:buFont typeface="Segoe UI" panose="020B0502040204020203" pitchFamily="34" charset="0"/>
              <a:buChar char="•"/>
              <a:defRPr sz="14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 typeface="+mj-lt"/>
              <a:buAutoNum type="arabicPeriod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Tx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Segoe UI" panose="020B0502040204020203" pitchFamily="34" charset="0"/>
              <a:buNone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After Dev cycle is complete, developer manually creates a Pull Request from Feature Branch to QA.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This will trigger the </a:t>
            </a:r>
            <a:r>
              <a:rPr lang="en-GB" i="1" dirty="0" err="1">
                <a:solidFill>
                  <a:srgbClr val="202124"/>
                </a:solidFill>
                <a:latin typeface="arial" panose="020B0604020202020204" pitchFamily="34" charset="0"/>
              </a:rPr>
              <a:t>synchronizeToQA</a:t>
            </a: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 pipeline (Automation)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Automation will 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Checkout the QA branch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Import the asset to QA environment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And then kicks of automated test for the associated project/repo with data/assertions specific to QA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On Failure, developer needs to fix/re-develop the asset (Step 2).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577350" lvl="2" indent="-285750">
              <a:buFont typeface="Courier New" panose="02070309020205020404" pitchFamily="49" charset="0"/>
              <a:buChar char="o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>
              <a:buFont typeface="Segoe UI" panose="020B0502040204020203" pitchFamily="34" charset="0"/>
              <a:buNone/>
            </a:pPr>
            <a:endParaRPr lang="en-DE" dirty="0"/>
          </a:p>
          <a:p>
            <a:pPr>
              <a:buFont typeface="Segoe UI" panose="020B0502040204020203" pitchFamily="34" charset="0"/>
              <a:buNone/>
            </a:pPr>
            <a:r>
              <a:rPr lang="en-DE" dirty="0"/>
              <a:t> 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CACE36F-F407-5176-1100-9790AE2FCE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646" y="2476206"/>
            <a:ext cx="6145353" cy="1473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8441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GB" dirty="0">
                <a:effectLst/>
                <a:latin typeface="Helvetica Neue" panose="02000503000000020004" pitchFamily="2" charset="0"/>
              </a:rPr>
              <a:t>mplementation to Delivery Flow : Delivery PROD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© 2022 Software AG.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F6FB3-FC86-F24E-A7DF-112BABCCA960}"/>
              </a:ext>
            </a:extLst>
          </p:cNvPr>
          <p:cNvSpPr txBox="1"/>
          <p:nvPr/>
        </p:nvSpPr>
        <p:spPr>
          <a:xfrm>
            <a:off x="7452986" y="3275556"/>
            <a:ext cx="0" cy="0"/>
          </a:xfrm>
          <a:prstGeom prst="rect">
            <a:avLst/>
          </a:prstGeom>
          <a:ln w="28575">
            <a:noFill/>
          </a:ln>
        </p:spPr>
        <p:txBody>
          <a:bodyPr vert="horz" wrap="none" lIns="0" tIns="0" rIns="0" bIns="0" rtlCol="0">
            <a:noAutofit/>
          </a:bodyPr>
          <a:lstStyle/>
          <a:p>
            <a:pPr algn="l" defTabSz="972000">
              <a:lnSpc>
                <a:spcPct val="120000"/>
              </a:lnSpc>
              <a:spcAft>
                <a:spcPts val="765"/>
              </a:spcAft>
            </a:pPr>
            <a:endParaRPr lang="en-DE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CE38906-36C2-3684-0EBA-23CB4736FE62}"/>
              </a:ext>
            </a:extLst>
          </p:cNvPr>
          <p:cNvSpPr txBox="1">
            <a:spLocks/>
          </p:cNvSpPr>
          <p:nvPr/>
        </p:nvSpPr>
        <p:spPr>
          <a:xfrm>
            <a:off x="265917" y="1184377"/>
            <a:ext cx="5830083" cy="526958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b="1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5832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 typeface="Symbol" panose="05050102010706020507" pitchFamily="18" charset="2"/>
              <a:buChar char="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874800" indent="-291600" algn="l" defTabSz="972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SzPct val="100000"/>
              <a:buFont typeface="Segoe UI" panose="020B0502040204020203" pitchFamily="34" charset="0"/>
              <a:buChar char="•"/>
              <a:defRPr sz="14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 typeface="+mj-lt"/>
              <a:buAutoNum type="arabicPeriod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Tx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Segoe UI" panose="020B0502040204020203" pitchFamily="34" charset="0"/>
              <a:buNone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Once the automated test and UAT is successfully finished, developer manually creates a Pull Request from Feature Branch to PROD.  PROD deployment may have different approval cycle.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Respective operations team will manually trigger the </a:t>
            </a:r>
            <a:r>
              <a:rPr lang="en-GB" i="1" dirty="0" err="1">
                <a:solidFill>
                  <a:srgbClr val="202124"/>
                </a:solidFill>
                <a:latin typeface="arial" panose="020B0604020202020204" pitchFamily="34" charset="0"/>
              </a:rPr>
              <a:t>synchronizeToPROD</a:t>
            </a: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 pipeline (Automation)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Automation will 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Checkout the PROD branch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Create a release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Import the asset to PROD environment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And then kicks of automated </a:t>
            </a:r>
            <a:r>
              <a:rPr lang="en-GB" i="1" dirty="0">
                <a:solidFill>
                  <a:srgbClr val="202124"/>
                </a:solidFill>
                <a:latin typeface="arial" panose="020B0604020202020204" pitchFamily="34" charset="0"/>
              </a:rPr>
              <a:t>Smoke</a:t>
            </a: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 test, if any for PROD.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On Failure, developer needs to fix/re-develop the asset (Step 2). And release will be rolled back.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577350" lvl="2" indent="-285750">
              <a:buFont typeface="Courier New" panose="02070309020205020404" pitchFamily="49" charset="0"/>
              <a:buChar char="o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>
              <a:buFont typeface="Segoe UI" panose="020B0502040204020203" pitchFamily="34" charset="0"/>
              <a:buNone/>
            </a:pPr>
            <a:endParaRPr lang="en-DE" dirty="0"/>
          </a:p>
          <a:p>
            <a:pPr>
              <a:buFont typeface="Segoe UI" panose="020B0502040204020203" pitchFamily="34" charset="0"/>
              <a:buNone/>
            </a:pPr>
            <a:r>
              <a:rPr lang="en-DE" dirty="0"/>
              <a:t> 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932B79F2-F929-9EBC-7F20-7295D67F0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426" y="3884341"/>
            <a:ext cx="6275574" cy="1652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226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B8EE510-E988-C2F2-A4B9-EA9A2A4C89E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E463DE6-D64D-25AB-1856-F335A82F6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" y="2748600"/>
            <a:ext cx="7942263" cy="1916454"/>
          </a:xfrm>
        </p:spPr>
        <p:txBody>
          <a:bodyPr/>
          <a:lstStyle/>
          <a:p>
            <a:r>
              <a:rPr lang="en-DE" dirty="0"/>
              <a:t>Show &amp; Tell / Demo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F8F67F-0E35-62E5-7E8F-3555DEAC06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FBF35-E592-3FB1-F521-6D071614E9CF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GB"/>
              <a:t>© 2020 Software AG. All rights reserved. For internal use only and for Software AG Partners.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0718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/>
              <a:t>Scope, Assumptions &amp; Pre-requisites</a:t>
            </a:r>
          </a:p>
          <a:p>
            <a:endParaRPr lang="en-GB" dirty="0">
              <a:effectLst/>
              <a:latin typeface="Helvetica Neue" panose="02000503000000020004" pitchFamily="2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© 2022 Software AG.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F6FB3-FC86-F24E-A7DF-112BABCCA960}"/>
              </a:ext>
            </a:extLst>
          </p:cNvPr>
          <p:cNvSpPr txBox="1"/>
          <p:nvPr/>
        </p:nvSpPr>
        <p:spPr>
          <a:xfrm>
            <a:off x="7452986" y="3275556"/>
            <a:ext cx="0" cy="0"/>
          </a:xfrm>
          <a:prstGeom prst="rect">
            <a:avLst/>
          </a:prstGeom>
          <a:ln w="28575">
            <a:noFill/>
          </a:ln>
        </p:spPr>
        <p:txBody>
          <a:bodyPr vert="horz" wrap="none" lIns="0" tIns="0" rIns="0" bIns="0" rtlCol="0">
            <a:noAutofit/>
          </a:bodyPr>
          <a:lstStyle/>
          <a:p>
            <a:pPr algn="l" defTabSz="972000">
              <a:lnSpc>
                <a:spcPct val="120000"/>
              </a:lnSpc>
              <a:spcAft>
                <a:spcPts val="765"/>
              </a:spcAft>
            </a:pPr>
            <a:endParaRPr lang="en-DE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CE38906-36C2-3684-0EBA-23CB4736FE62}"/>
              </a:ext>
            </a:extLst>
          </p:cNvPr>
          <p:cNvSpPr txBox="1">
            <a:spLocks/>
          </p:cNvSpPr>
          <p:nvPr/>
        </p:nvSpPr>
        <p:spPr>
          <a:xfrm>
            <a:off x="265917" y="1184378"/>
            <a:ext cx="5830083" cy="496622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b="1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5832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 typeface="Symbol" panose="05050102010706020507" pitchFamily="18" charset="2"/>
              <a:buChar char="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874800" indent="-291600" algn="l" defTabSz="972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SzPct val="100000"/>
              <a:buFont typeface="Segoe UI" panose="020B0502040204020203" pitchFamily="34" charset="0"/>
              <a:buChar char="•"/>
              <a:defRPr sz="14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 typeface="+mj-lt"/>
              <a:buAutoNum type="arabicPeriod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Tx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3 Environments</a:t>
            </a:r>
          </a:p>
          <a:p>
            <a:pPr marL="868950" lvl="3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Play/Build, Dev &amp; QA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Assets used for demo	</a:t>
            </a:r>
          </a:p>
          <a:p>
            <a:pPr marL="868950" lvl="3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2 Workflows (one with Sub FS), 1 </a:t>
            </a:r>
            <a:r>
              <a:rPr lang="en-GB" dirty="0" err="1">
                <a:solidFill>
                  <a:srgbClr val="202124"/>
                </a:solidFill>
                <a:latin typeface="arial" panose="020B0604020202020204" pitchFamily="34" charset="0"/>
              </a:rPr>
              <a:t>Flowservice</a:t>
            </a: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, Reference Data, Account (Only export), Project Parameters.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Automation / Orchestration platform</a:t>
            </a:r>
          </a:p>
          <a:p>
            <a:pPr marL="868950" lvl="3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Azure DevOps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2 Repository Platforms</a:t>
            </a:r>
          </a:p>
          <a:p>
            <a:pPr marL="868950" lvl="3" indent="-285750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rgbClr val="202124"/>
                </a:solidFill>
                <a:latin typeface="arial" panose="020B0604020202020204" pitchFamily="34" charset="0"/>
              </a:rPr>
              <a:t>Github</a:t>
            </a: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 Enterprise for Pipelines/Scripts (Automations)</a:t>
            </a:r>
          </a:p>
          <a:p>
            <a:pPr marL="868950" lvl="3" indent="-285750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rgbClr val="202124"/>
                </a:solidFill>
                <a:latin typeface="arial" panose="020B0604020202020204" pitchFamily="34" charset="0"/>
              </a:rPr>
              <a:t>Github</a:t>
            </a: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 for actual </a:t>
            </a:r>
            <a:r>
              <a:rPr lang="en-GB" dirty="0" err="1">
                <a:solidFill>
                  <a:srgbClr val="202124"/>
                </a:solidFill>
                <a:latin typeface="arial" panose="020B0604020202020204" pitchFamily="34" charset="0"/>
              </a:rPr>
              <a:t>webMethods</a:t>
            </a: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 IO assets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Test Framework</a:t>
            </a:r>
          </a:p>
          <a:p>
            <a:pPr marL="868950" lvl="3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Postman / Newman &amp; Azure Test Plans</a:t>
            </a:r>
          </a:p>
          <a:p>
            <a:pPr marL="868950" lvl="3" indent="-285750">
              <a:buFont typeface="Arial" panose="020B0604020202020204" pitchFamily="34" charset="0"/>
              <a:buChar char="•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868950" lvl="3" indent="-285750">
              <a:buFont typeface="Arial" panose="020B0604020202020204" pitchFamily="34" charset="0"/>
              <a:buChar char="•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577350" lvl="2" indent="-285750">
              <a:buFont typeface="Courier New" panose="02070309020205020404" pitchFamily="49" charset="0"/>
              <a:buChar char="o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577350" lvl="2" indent="-285750">
              <a:buFont typeface="Courier New" panose="02070309020205020404" pitchFamily="49" charset="0"/>
              <a:buChar char="o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>
              <a:buFont typeface="Segoe UI" panose="020B0502040204020203" pitchFamily="34" charset="0"/>
              <a:buNone/>
            </a:pPr>
            <a:endParaRPr lang="en-DE" dirty="0"/>
          </a:p>
          <a:p>
            <a:pPr>
              <a:buFont typeface="Segoe UI" panose="020B0502040204020203" pitchFamily="34" charset="0"/>
              <a:buNone/>
            </a:pPr>
            <a:r>
              <a:rPr lang="en-DE" dirty="0"/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B22FFA7-2455-22D4-2B45-B3C5430E8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1623" y="3275437"/>
            <a:ext cx="4988043" cy="2686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33E1E0F-0BA2-5920-E9FB-2B147D8B38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3611" y="1211171"/>
            <a:ext cx="1848112" cy="2064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8575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/>
              <a:t>Demo</a:t>
            </a:r>
            <a:endParaRPr lang="en-GB" dirty="0">
              <a:effectLst/>
              <a:latin typeface="Helvetica Neue" panose="02000503000000020004" pitchFamily="2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© 2022 Software AG.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F6FB3-FC86-F24E-A7DF-112BABCCA960}"/>
              </a:ext>
            </a:extLst>
          </p:cNvPr>
          <p:cNvSpPr txBox="1"/>
          <p:nvPr/>
        </p:nvSpPr>
        <p:spPr>
          <a:xfrm>
            <a:off x="7452986" y="3275556"/>
            <a:ext cx="0" cy="0"/>
          </a:xfrm>
          <a:prstGeom prst="rect">
            <a:avLst/>
          </a:prstGeom>
          <a:ln w="28575">
            <a:noFill/>
          </a:ln>
        </p:spPr>
        <p:txBody>
          <a:bodyPr vert="horz" wrap="none" lIns="0" tIns="0" rIns="0" bIns="0" rtlCol="0">
            <a:noAutofit/>
          </a:bodyPr>
          <a:lstStyle/>
          <a:p>
            <a:pPr algn="l" defTabSz="972000">
              <a:lnSpc>
                <a:spcPct val="120000"/>
              </a:lnSpc>
              <a:spcAft>
                <a:spcPts val="765"/>
              </a:spcAft>
            </a:pP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70050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B8EE510-E988-C2F2-A4B9-EA9A2A4C89E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/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E463DE6-D64D-25AB-1856-F335A82F6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" y="2748600"/>
            <a:ext cx="7942263" cy="1916454"/>
          </a:xfrm>
        </p:spPr>
        <p:txBody>
          <a:bodyPr/>
          <a:lstStyle/>
          <a:p>
            <a:r>
              <a:rPr lang="en-GB" dirty="0"/>
              <a:t>What Next</a:t>
            </a:r>
            <a:endParaRPr lang="en-DE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7F8F67F-0E35-62E5-7E8F-3555DEAC06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FBF35-E592-3FB1-F521-6D071614E9CF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GB"/>
              <a:t>© 2020 Software AG. All rights reserved. For internal use only and for Software AG Partners.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06779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Steps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DE" dirty="0"/>
              <a:t>Extend &amp; Expand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4B2554-60FE-A205-BE38-184219D73277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>
            <a:lvl1pPr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</a:lvl1pPr>
            <a:lvl2pPr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</a:lvl2pPr>
            <a:lvl3pPr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</a:lvl3pPr>
            <a:lvl4pPr>
              <a:buClr>
                <a:schemeClr val="tx1"/>
              </a:buClr>
              <a:buFont typeface="Symbol" panose="05050102010706020507" pitchFamily="18" charset="2"/>
              <a:buChar char=""/>
            </a:lvl4pPr>
            <a:lvl5pPr>
              <a:buSzPct val="100000"/>
              <a:buFont typeface="Segoe UI" panose="020B0502040204020203" pitchFamily="34" charset="0"/>
              <a:buChar char="•"/>
            </a:lvl5pPr>
            <a:lvl6pPr>
              <a:buFont typeface="+mj-lt"/>
              <a:buAutoNum type="arabicPeriod"/>
            </a:lvl6pPr>
          </a:lstStyle>
          <a:p>
            <a:pPr>
              <a:buFont typeface="Wingdings" panose="05000000000000000000" pitchFamily="2" charset="2"/>
              <a:buChar char="ü"/>
            </a:pPr>
            <a:endParaRPr lang="en-GB" dirty="0"/>
          </a:p>
          <a:p>
            <a:pPr>
              <a:buFont typeface="Wingdings" panose="05000000000000000000" pitchFamily="2" charset="2"/>
              <a:buChar char="ü"/>
            </a:pPr>
            <a:r>
              <a:rPr lang="en-GB" dirty="0"/>
              <a:t>Updates for raised features &amp; issues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/>
              <a:t>More connector tests</a:t>
            </a:r>
            <a:endParaRPr lang="en-GB" dirty="0"/>
          </a:p>
          <a:p>
            <a:pPr>
              <a:buFont typeface="Wingdings" panose="05000000000000000000" pitchFamily="2" charset="2"/>
              <a:buChar char="ü"/>
            </a:pPr>
            <a:r>
              <a:rPr lang="en-GB" dirty="0"/>
              <a:t>Integration with Hybrid / API DevOps (In Progress)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/>
              <a:t>Test Coverage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GB" dirty="0"/>
              <a:t>Code Review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8" name="AutoShape 2">
            <a:extLst>
              <a:ext uri="{FF2B5EF4-FFF2-40B4-BE49-F238E27FC236}">
                <a16:creationId xmlns:a16="http://schemas.microsoft.com/office/drawing/2014/main" id="{668A51FB-792C-F8FA-6D2D-CC6DE3DB93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7476891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74C089-FDD4-74B0-F08B-4905ED41F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19</a:t>
            </a:fld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B5E478-7A05-C86A-C43F-351B08FE5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683D92-EAD9-4928-8F5E-43D6C0BBDA8E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7E5BE17-2264-AC90-180D-D0CE207B5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3673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09C514C-BA4F-0491-187F-C776E7A15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DevOps 4 webMethods.io</a:t>
            </a:r>
            <a:endParaRPr lang="en-US" dirty="0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942C0033-749A-F3A6-9A05-1AC7C6EF6385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DE" dirty="0"/>
              <a:t>AGENDA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BD431EC-E3A1-CDBC-6DA3-876F51F0A556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F7AC6-E695-F790-D6F0-B9DC78B7DD1E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157156B-7E35-A1E8-4687-1B6F7F013F7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/>
              <a:pPr/>
              <a:t>2</a:t>
            </a:fld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0052CE3-C31A-462E-AC43-500C58F68CAB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/>
              <a:pPr/>
              <a:t>4/25/23</a:t>
            </a:fld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8385673-0E74-2F69-5D48-405514F267E4}"/>
              </a:ext>
            </a:extLst>
          </p:cNvPr>
          <p:cNvSpPr txBox="1">
            <a:spLocks/>
          </p:cNvSpPr>
          <p:nvPr/>
        </p:nvSpPr>
        <p:spPr>
          <a:xfrm>
            <a:off x="362034" y="1391985"/>
            <a:ext cx="11467266" cy="4661153"/>
          </a:xfrm>
          <a:prstGeom prst="rect">
            <a:avLst/>
          </a:prstGeom>
        </p:spPr>
        <p:txBody>
          <a:bodyPr/>
          <a:lstStyle>
            <a:lvl1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Tx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832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 typeface="Symbol" panose="05050102010706020507" pitchFamily="18" charset="2"/>
              <a:buChar char="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4800" indent="-291600" algn="l" defTabSz="972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SzPct val="100000"/>
              <a:buFont typeface="Segoe UI" panose="020B0502040204020203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 typeface="+mj-lt"/>
              <a:buAutoNum type="arabicPeriod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Tx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DevOps Requirement &amp; Benefits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 Overview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GB" dirty="0"/>
              <a:t>GIT Workflow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GB" dirty="0"/>
              <a:t>Delivery / Deployment Overview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GB" dirty="0"/>
              <a:t>Implementation to Delivery Flow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GB" b="1" dirty="0"/>
              <a:t> Demo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GB" dirty="0"/>
              <a:t>Scope, Assumptions &amp; Pre-requisites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en-GB" dirty="0"/>
              <a:t>Demo</a:t>
            </a:r>
          </a:p>
          <a:p>
            <a:pPr>
              <a:buFont typeface="Wingdings" panose="05000000000000000000" pitchFamily="2" charset="2"/>
              <a:buChar char="Ø"/>
            </a:pPr>
            <a:endParaRPr lang="en-GB" b="1" dirty="0"/>
          </a:p>
          <a:p>
            <a:endParaRPr lang="en-GB" b="1" dirty="0"/>
          </a:p>
        </p:txBody>
      </p:sp>
      <p:pic>
        <p:nvPicPr>
          <p:cNvPr id="15" name="Grafik 7">
            <a:extLst>
              <a:ext uri="{FF2B5EF4-FFF2-40B4-BE49-F238E27FC236}">
                <a16:creationId xmlns:a16="http://schemas.microsoft.com/office/drawing/2014/main" id="{C63BB104-2BE5-7433-B1AE-516BAE42DB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2975" y="1766384"/>
            <a:ext cx="2681717" cy="268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393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Requirement &amp; Benefits</a:t>
            </a:r>
            <a:br>
              <a:rPr lang="en-GB" dirty="0"/>
            </a:br>
            <a:br>
              <a:rPr lang="en-GB" dirty="0"/>
            </a:b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endParaRPr lang="en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4B2554-60FE-A205-BE38-184219D73277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>
            <a:lvl1pPr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</a:lvl1pPr>
            <a:lvl2pPr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</a:lvl2pPr>
            <a:lvl3pPr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</a:lvl3pPr>
            <a:lvl4pPr>
              <a:buClr>
                <a:schemeClr val="tx1"/>
              </a:buClr>
              <a:buFont typeface="Symbol" panose="05050102010706020507" pitchFamily="18" charset="2"/>
              <a:buChar char=""/>
            </a:lvl4pPr>
            <a:lvl5pPr>
              <a:buSzPct val="100000"/>
              <a:buFont typeface="Segoe UI" panose="020B0502040204020203" pitchFamily="34" charset="0"/>
              <a:buChar char="•"/>
            </a:lvl5pPr>
            <a:lvl6pPr>
              <a:buFont typeface="+mj-lt"/>
              <a:buAutoNum type="arabicPeriod"/>
            </a:lvl6pPr>
          </a:lstStyle>
          <a:p>
            <a:pPr>
              <a:buNone/>
            </a:pPr>
            <a:endParaRPr lang="en-GB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Faster release rate, hence faster “to Market”</a:t>
            </a:r>
          </a:p>
          <a:p>
            <a:pPr>
              <a:buNone/>
            </a:pPr>
            <a:endParaRPr lang="en-GB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Fault Isolations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Faster Mean Time To Resolutions (MTTR)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Test Repeatability and Reliability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b="0" i="0" dirty="0">
              <a:solidFill>
                <a:srgbClr val="202124"/>
              </a:solidFill>
              <a:effectLst/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Greater visibility into system outcomes</a:t>
            </a:r>
          </a:p>
          <a:p>
            <a:pPr>
              <a:buNone/>
            </a:pPr>
            <a:endParaRPr lang="en-GB" dirty="0"/>
          </a:p>
          <a:p>
            <a:pPr>
              <a:buNone/>
            </a:pPr>
            <a:endParaRPr lang="en-D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4100" name="Picture 4" descr="DevOps Automation | DevOps Automation Services &amp; Consulting">
            <a:extLst>
              <a:ext uri="{FF2B5EF4-FFF2-40B4-BE49-F238E27FC236}">
                <a16:creationId xmlns:a16="http://schemas.microsoft.com/office/drawing/2014/main" id="{282F98E3-3821-7DE2-2619-338E1966E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3958" y="2181860"/>
            <a:ext cx="4452172" cy="2767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0546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Context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>
                <a:effectLst/>
                <a:latin typeface="Helvetica Neue" panose="02000503000000020004" pitchFamily="2" charset="0"/>
              </a:rPr>
              <a:t>Context &amp; Background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 dirty="0"/>
              <a:t>© 2022 Software AG. All rights reserved.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F6FB3-FC86-F24E-A7DF-112BABCCA960}"/>
              </a:ext>
            </a:extLst>
          </p:cNvPr>
          <p:cNvSpPr txBox="1"/>
          <p:nvPr/>
        </p:nvSpPr>
        <p:spPr>
          <a:xfrm>
            <a:off x="7452986" y="3275556"/>
            <a:ext cx="0" cy="0"/>
          </a:xfrm>
          <a:prstGeom prst="rect">
            <a:avLst/>
          </a:prstGeom>
          <a:ln w="28575">
            <a:noFill/>
          </a:ln>
        </p:spPr>
        <p:txBody>
          <a:bodyPr vert="horz" wrap="none" lIns="0" tIns="0" rIns="0" bIns="0" rtlCol="0">
            <a:noAutofit/>
          </a:bodyPr>
          <a:lstStyle/>
          <a:p>
            <a:pPr algn="l" defTabSz="972000">
              <a:lnSpc>
                <a:spcPct val="120000"/>
              </a:lnSpc>
              <a:spcAft>
                <a:spcPts val="765"/>
              </a:spcAft>
            </a:pPr>
            <a:endParaRPr lang="en-DE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CE38906-36C2-3684-0EBA-23CB4736FE62}"/>
              </a:ext>
            </a:extLst>
          </p:cNvPr>
          <p:cNvSpPr txBox="1">
            <a:spLocks/>
          </p:cNvSpPr>
          <p:nvPr/>
        </p:nvSpPr>
        <p:spPr>
          <a:xfrm>
            <a:off x="265917" y="1184378"/>
            <a:ext cx="5830083" cy="496622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b="1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5832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 typeface="Symbol" panose="05050102010706020507" pitchFamily="18" charset="2"/>
              <a:buChar char="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874800" indent="-291600" algn="l" defTabSz="972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SzPct val="100000"/>
              <a:buFont typeface="Segoe UI" panose="020B0502040204020203" pitchFamily="34" charset="0"/>
              <a:buChar char="•"/>
              <a:defRPr sz="14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 typeface="+mj-lt"/>
              <a:buAutoNum type="arabicPeriod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Tx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Segoe UI" panose="020B0502040204020203" pitchFamily="34" charset="0"/>
              <a:buNone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Below are the assumptions made for further discussions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4 Environments</a:t>
            </a:r>
          </a:p>
          <a:p>
            <a:pPr marL="868950" lvl="3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Play/Build, Dev, QA and Prod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Automation / Orchestration platform</a:t>
            </a:r>
          </a:p>
          <a:p>
            <a:pPr marL="868950" lvl="3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Azure DevOps</a:t>
            </a:r>
          </a:p>
          <a:p>
            <a:pPr marL="868950" lvl="3" indent="-285750">
              <a:buFont typeface="Arial" panose="020B0604020202020204" pitchFamily="34" charset="0"/>
              <a:buChar char="•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577350" lvl="2" indent="-285750">
              <a:buFont typeface="Courier New" panose="02070309020205020404" pitchFamily="49" charset="0"/>
              <a:buChar char="o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577350" lvl="2" indent="-285750">
              <a:buFont typeface="Courier New" panose="02070309020205020404" pitchFamily="49" charset="0"/>
              <a:buChar char="o"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>
              <a:buFont typeface="Segoe UI" panose="020B0502040204020203" pitchFamily="34" charset="0"/>
              <a:buNone/>
            </a:pPr>
            <a:endParaRPr lang="en-DE" dirty="0"/>
          </a:p>
          <a:p>
            <a:pPr>
              <a:buFont typeface="Segoe UI" panose="020B0502040204020203" pitchFamily="34" charset="0"/>
              <a:buNone/>
            </a:pPr>
            <a:r>
              <a:rPr lang="en-DE" dirty="0"/>
              <a:t>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B22FFA7-2455-22D4-2B45-B3C5430E8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728" y="2135569"/>
            <a:ext cx="4988043" cy="26863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8027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/>
              <a:t>GIT Workflow</a:t>
            </a:r>
            <a:endParaRPr lang="en-D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18139E-BC2A-2F3E-4BB7-E94F4962CDE8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E1E9E07-6503-AB30-A012-B6210C042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7800"/>
            <a:ext cx="12192000" cy="4097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7175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/>
              <a:t>GIT Workflow</a:t>
            </a:r>
            <a:endParaRPr lang="en-D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96B3F7-6D34-7F11-D368-58D1098B7D9A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DE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D0A223F-8FD9-CE68-ABAE-FEE79A926F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89" y="1387801"/>
            <a:ext cx="12032511" cy="373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7141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/>
              <a:t>Delivery / Deployment Overview</a:t>
            </a:r>
            <a:endParaRPr lang="en-D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96866725-9D63-7A66-3ED5-909D99DFB204}"/>
              </a:ext>
            </a:extLst>
          </p:cNvPr>
          <p:cNvPicPr>
            <a:picLocks noGrp="1" noChangeAspect="1" noChangeArrowheads="1"/>
          </p:cNvPicPr>
          <p:nvPr>
            <p:ph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50" y="2677307"/>
            <a:ext cx="11468100" cy="2085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3974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GB" dirty="0">
                <a:effectLst/>
                <a:latin typeface="Helvetica Neue" panose="02000503000000020004" pitchFamily="2" charset="0"/>
              </a:rPr>
              <a:t>mplementation to Delivery Flow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2CE0CB9C-1095-6D74-208F-ED5D727DE203}"/>
              </a:ext>
            </a:extLst>
          </p:cNvPr>
          <p:cNvPicPr>
            <a:picLocks noGrp="1" noChangeAspect="1" noChangeArrowheads="1"/>
          </p:cNvPicPr>
          <p:nvPr>
            <p:ph sz="quarter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149" y="1142151"/>
            <a:ext cx="11801772" cy="5153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7735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81AB8-312C-D040-96F8-4BF2E04D9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  <a:endParaRPr lang="en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D62645-821E-C94D-ABB8-DB42F5268A9F}"/>
              </a:ext>
            </a:extLst>
          </p:cNvPr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GB" dirty="0">
                <a:effectLst/>
                <a:latin typeface="Helvetica Neue" panose="02000503000000020004" pitchFamily="2" charset="0"/>
              </a:rPr>
              <a:t>mplementation to Delivery Flow : Implementation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B59D85-C1F6-65CA-EE7A-3A30DCFEC958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fld id="{4D6375AB-CA7C-427C-B64E-8A69214F4DB2}" type="datetime1">
              <a:rPr lang="en-US" smtClean="0"/>
              <a:pPr/>
              <a:t>4/25/23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989EC-5F1B-2E31-15BC-33DC35E110B3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en-US"/>
              <a:t>© 2022 Software AG. All rights reserved.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043F2-2704-2070-5DD8-98CC10E5572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22FF84AA-2C76-4AF1-8502-73D25D47F37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9F6FB3-FC86-F24E-A7DF-112BABCCA960}"/>
              </a:ext>
            </a:extLst>
          </p:cNvPr>
          <p:cNvSpPr txBox="1"/>
          <p:nvPr/>
        </p:nvSpPr>
        <p:spPr>
          <a:xfrm>
            <a:off x="7452986" y="3275556"/>
            <a:ext cx="0" cy="0"/>
          </a:xfrm>
          <a:prstGeom prst="rect">
            <a:avLst/>
          </a:prstGeom>
          <a:ln w="28575">
            <a:noFill/>
          </a:ln>
        </p:spPr>
        <p:txBody>
          <a:bodyPr vert="horz" wrap="none" lIns="0" tIns="0" rIns="0" bIns="0" rtlCol="0">
            <a:noAutofit/>
          </a:bodyPr>
          <a:lstStyle/>
          <a:p>
            <a:pPr algn="l" defTabSz="972000">
              <a:lnSpc>
                <a:spcPct val="120000"/>
              </a:lnSpc>
              <a:spcAft>
                <a:spcPts val="765"/>
              </a:spcAft>
            </a:pPr>
            <a:endParaRPr lang="en-DE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CCE38906-36C2-3684-0EBA-23CB4736FE62}"/>
              </a:ext>
            </a:extLst>
          </p:cNvPr>
          <p:cNvSpPr txBox="1">
            <a:spLocks/>
          </p:cNvSpPr>
          <p:nvPr/>
        </p:nvSpPr>
        <p:spPr>
          <a:xfrm>
            <a:off x="6095250" y="1125809"/>
            <a:ext cx="5829333" cy="448924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b="1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2pPr>
            <a:lvl3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125000"/>
              <a:buFont typeface="Segoe UI" panose="020B0502040204020203" pitchFamily="34" charset="0"/>
              <a:buChar char="▪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3pPr>
            <a:lvl4pPr marL="5832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 typeface="Symbol" panose="05050102010706020507" pitchFamily="18" charset="2"/>
              <a:buChar char=""/>
              <a:defRPr sz="16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4pPr>
            <a:lvl5pPr marL="874800" indent="-291600" algn="l" defTabSz="9720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765"/>
              </a:spcAft>
              <a:buSzPct val="100000"/>
              <a:buFont typeface="Segoe UI" panose="020B0502040204020203" pitchFamily="34" charset="0"/>
              <a:buChar char="•"/>
              <a:defRPr sz="1400" kern="1200" baseline="0">
                <a:solidFill>
                  <a:schemeClr val="tx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5pPr>
            <a:lvl6pPr marL="291600" indent="-29160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Font typeface="+mj-lt"/>
              <a:buAutoNum type="arabicPeriod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FontTx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0" indent="0" algn="l" defTabSz="9720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765"/>
              </a:spcAft>
              <a:buClr>
                <a:schemeClr val="tx1"/>
              </a:buClr>
              <a:buSzPct val="85000"/>
              <a:buFontTx/>
              <a:buNone/>
              <a:defRPr sz="1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Segoe UI" panose="020B0502040204020203" pitchFamily="34" charset="0"/>
              <a:buNone/>
            </a:pPr>
            <a:endParaRPr lang="en-GB" dirty="0">
              <a:solidFill>
                <a:srgbClr val="202124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Developer starts by executing </a:t>
            </a:r>
            <a:r>
              <a:rPr lang="en-GB" i="1" dirty="0">
                <a:solidFill>
                  <a:srgbClr val="202124"/>
                </a:solidFill>
                <a:latin typeface="arial" panose="020B0604020202020204" pitchFamily="34" charset="0"/>
              </a:rPr>
              <a:t>Initialize Pipeline</a:t>
            </a: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 (Automation)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This checks if the request is for an existing asset or a new implementation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If new, automation will 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Initialize a repository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Create standardized branches, including requested Feature Branch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Create a project in Play/Build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If existing, automation will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Clone the Prod branch to Feature branch</a:t>
            </a:r>
          </a:p>
          <a:p>
            <a:pPr marL="577350" lvl="2" indent="-285750">
              <a:buFont typeface="Courier New" panose="02070309020205020404" pitchFamily="49" charset="0"/>
              <a:buChar char="o"/>
            </a:pPr>
            <a:r>
              <a:rPr lang="en-GB" dirty="0">
                <a:solidFill>
                  <a:srgbClr val="202124"/>
                </a:solidFill>
                <a:latin typeface="arial" panose="020B0604020202020204" pitchFamily="34" charset="0"/>
              </a:rPr>
              <a:t>Import asset to Play/Build environment</a:t>
            </a:r>
          </a:p>
          <a:p>
            <a:pPr>
              <a:buFont typeface="Segoe UI" panose="020B0502040204020203" pitchFamily="34" charset="0"/>
              <a:buNone/>
            </a:pPr>
            <a:endParaRPr lang="en-D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89F067-B110-EFAB-E070-EF2A2C38CC01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DE" dirty="0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841A9948-4292-C52F-C74F-D6C1E0266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68044"/>
            <a:ext cx="6025813" cy="1052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8036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MPOWERCHARTSPROPERTIES_B_0" val="AAAAAAH//////////wEAAAAAAAAAAAAAACoqIFRoaXMgaXMgYSBMaXRlREIgZmlsZSAqKgcEAP////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//////////AQAAAAAAAAAAAAAAEQAAAFByb3BlcnR5RG9jdW1lbnRzAgAAAAAAAAAFAAAACQAAAF9pZD0kLl9pZAEDAAAAAAADAAAAAQADAAAAIwAAAENvbWJpSW5kZXg9JC5OYW1lICsgJ18nICsgJC5WZXJzaW9uAQQAAAAAAAQAAAABAAQAAAA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EBAQEBAQEBAQEBAQEBAQIAAAAAAAAAAwAAAAMAAAAA/////wQAGwwAAAAAAAAAAAAAIAD///////////////8AAAD///////////////8DAAAAAgD///////8DAAAAAgD///////8DAAAAAgD///////8DAAAAAgD///////8DAAAAAgD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8BACAA////////////////AAAO////////Aw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gAFAP///////wQAAAACABAACx06s4TYyvBPgOPDifRBx2gFAAAAAAADAAAAAAADAAAAAwADAAAAAAD///////8DAAAAAAD///////8DAAAAAAD///////8DAAAAAAD///////8DAAEA////////BAAAAAMAEAALPY26yFjSA0iGBKJwQmD3ogUAAAABAAMAAAACAAMAAAA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////8EACwMAAAAAAAAAAAAACAB////////////////AAAA////////////////BA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QAgAf///////////////wAADv///////wQAAAACAP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wIAAQEDAAAAAgD///////8aAAZMaW5rZWRTaGFwZXNEYXRhUHJvcGVydHlfMAUAAAAAAAQAAAADAAQAAAABAAMAAQEDAAAAAwD///////8lAAZMaW5rZWRTaGFwZVByZXNlbnRhdGlvblNldHRpbmdzRGF0YV8wBQAAAAEABAAAAAAABA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/////AgCODgAAAAAAAAAAAAD/////gwCDAAAABV9pZAAQAAAABB06s4TYyvBPgOPDifRBx2gDRGF0YQAbAAAABExpbmtlZFNoYXBlRGF0YQAFAAAAAAACTmFtZQAZAAAATGlua2VkU2hhcGVzRGF0YVByb3BlcnR5ABBWZXJzaW9uAAAAAAAJTGFzdFdyaXRlAF8AnJSAAQAAAAEA/////8YAxgAAAAVfaWQAEAAAAAQ9jbrIWNIDSIYEonBCYPeiA0RhdGEAUwAAAAhQcmVzZW50YXRpb25TY2FubmVkRm9yTGlua2VkU2hhcGVzAAECTnVtYmVyRm9ybWF0U2VwYXJhdG9yTW9kZQAKAAAAQXV0b21hdGljAAACTmFtZQAkAAAATGlua2VkU2hhcGVQcmVzZW50YXRpb25TZXR0aW5nc0RhdGEAEFZlcnNpb24AAAAAAAlMYXN0V3JpdGUAmQCclIA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/>
  <p:tag name="EMPOWERCHARTSPROPERTIES_SLOT" val="B"/>
  <p:tag name="EMPOWERCHARTSPROPERTIES_B_LENGTH" val="24576"/>
  <p:tag name="MIO_PRESENTATION_LANGUAGE" val="103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Activate Flight Mode (hide logos);"/>
  <p:tag name="MIO_USER_INPUT_OPTIONAL" val=" "/>
  <p:tag name="MIO_USER_INPUT_FIXED" val=" 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Additional grid lines (5/10 contents);"/>
  <p:tag name="MIO_USER_INPUT_OPTIONAL" val=" "/>
  <p:tag name="MIO_USER_INPUT_FIXED" val=" 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Additional grid lines (2/3/4/6/12 contents);"/>
  <p:tag name="MIO_USER_INPUT_OPTIONAL" val=" "/>
  <p:tag name="MIO_USER_INPUT_FIXED" val=" 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Grid Support;"/>
  <p:tag name="MIO_USER_INPUT_OPTIONAL" val=" "/>
  <p:tag name="MIO_USER_INPUT_FIXED" val=" 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HDS" val="True"/>
  <p:tag name="MIO_SKIPVERSION" val="01.01.0001 00:00:00"/>
  <p:tag name="MIO_EKGUID" val="e746a57e-2a84-4a0c-ae3d-5e0e53a112c1"/>
  <p:tag name="MIO_UPDATE" val="True"/>
  <p:tag name="MIO_DBID" val="0F45B44C-9BC7-4D85-81C4-7155EE70A7B9"/>
  <p:tag name="MIO_OBJECTNAME" val="Software AG - Starter Set"/>
  <p:tag name="MIO_FALLBACK_LAYOUT" val="5"/>
  <p:tag name="MIO_SHOW_DATE" val="False"/>
  <p:tag name="MIO_SHOW_FOOTER" val="True"/>
  <p:tag name="MIO_SHOW_PAGENUMBER" val="True"/>
  <p:tag name="MIO_AVOID_BLANK_LAYOUT" val="False"/>
  <p:tag name="MIO_CD_LAYOUT_VALID_AREA" val="False"/>
  <p:tag name="MIO_EMBED_FONT" val="False"/>
  <p:tag name="MIO_MATCH_COLOR_SCHEME" val="True"/>
  <p:tag name="MIO_NUMBER_OF_VALID_LAYOUTS" val="16"/>
  <p:tag name="MIO_VERSION" val="24.06.2022 08:54:10"/>
  <p:tag name="MIO_LASTDOWNLOADED" val="11.07.2022 17:11:14.637"/>
  <p:tag name="MIO_CDID" val="9f882b0b-d1b4-48cb-bfe5-c5c56132e96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Activate Flight Mode (hide logos);"/>
  <p:tag name="MIO_USER_INPUT_OPTIONAL" val=" "/>
  <p:tag name="MIO_USER_INPUT_FIXED" val=" 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TEXT" val=" 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Activate Flight Mode (hide logos);"/>
  <p:tag name="MIO_USER_INPUT_OPTIONAL" val=" "/>
  <p:tag name="MIO_USER_INPUT_FIXED" val=" 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Activate Flight Mode (hide logos);"/>
  <p:tag name="MIO_USER_INPUT_OPTIONAL" val=" "/>
  <p:tag name="MIO_USER_INPUT_FIXED" val=" 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Activate Flight Mode (hide logos);"/>
  <p:tag name="MIO_USER_INPUT_OPTIONAL" val=" "/>
  <p:tag name="MIO_USER_INPUT_FIXED" val=" 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Activate Flight Mode (hide logos);"/>
  <p:tag name="MIO_USER_INPUT_OPTIONAL" val=" "/>
  <p:tag name="MIO_USER_INPUT_FIXED" val=" 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Activate Flight Mode (hide logos);"/>
  <p:tag name="MIO_USER_INPUT_OPTIONAL" val=" "/>
  <p:tag name="MIO_USER_INPUT_FIXED" val=" 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  <p:tag name="MIO_USER_INPUT_REQUIRED" val="Grid Support;"/>
  <p:tag name="MIO_USER_INPUT_OPTIONAL" val=" "/>
  <p:tag name="MIO_USER_INPUT_FIXED" val=" 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SKIP_CDCHECK" val="Tru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USER_INPUT_REQUIRED" val="Activate Flight Mode (hide logos);"/>
  <p:tag name="MIO_USER_INPUT_OPTIONAL" val=" "/>
  <p:tag name="MIO_USER_INPUT_FIXED" val=" "/>
</p:tagLst>
</file>

<file path=ppt/theme/theme1.xml><?xml version="1.0" encoding="utf-8"?>
<a:theme xmlns:a="http://schemas.openxmlformats.org/drawingml/2006/main" name="Software AG 2022">
  <a:themeElements>
    <a:clrScheme name="Software AG 2022">
      <a:dk1>
        <a:srgbClr val="011F3D"/>
      </a:dk1>
      <a:lt1>
        <a:srgbClr val="FFFFFF"/>
      </a:lt1>
      <a:dk2>
        <a:srgbClr val="011F3D"/>
      </a:dk2>
      <a:lt2>
        <a:srgbClr val="F2F2EA"/>
      </a:lt2>
      <a:accent1>
        <a:srgbClr val="9A50F8"/>
      </a:accent1>
      <a:accent2>
        <a:srgbClr val="3CC1B7"/>
      </a:accent2>
      <a:accent3>
        <a:srgbClr val="D9EC27"/>
      </a:accent3>
      <a:accent4>
        <a:srgbClr val="3B2C5E"/>
      </a:accent4>
      <a:accent5>
        <a:srgbClr val="1C5569"/>
      </a:accent5>
      <a:accent6>
        <a:srgbClr val="E53764"/>
      </a:accent6>
      <a:hlink>
        <a:srgbClr val="011F3D"/>
      </a:hlink>
      <a:folHlink>
        <a:srgbClr val="9A50F8"/>
      </a:folHlink>
    </a:clrScheme>
    <a:fontScheme name="Software AG 2022">
      <a:majorFont>
        <a:latin typeface="Segoe UI"/>
        <a:ea typeface="Segoe UI"/>
        <a:cs typeface="Segoe UI"/>
      </a:majorFont>
      <a:minorFont>
        <a:latin typeface="Segoe UI"/>
        <a:ea typeface="Segoe UI"/>
        <a:cs typeface="Segoe UI"/>
      </a:minorFont>
    </a:fontScheme>
    <a:fmtScheme name="Software AG 2022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71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accent1"/>
        </a:solidFill>
        <a:solidFill>
          <a:schemeClr val="accent2"/>
        </a:soli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lIns="97200" tIns="97200" rIns="97200" bIns="97200" rtlCol="0" anchor="ctr"/>
      <a:lstStyle>
        <a:defPPr algn="ctr" defTabSz="972000">
          <a:lnSpc>
            <a:spcPct val="120000"/>
          </a:lnSpc>
          <a:spcAft>
            <a:spcPts val="700"/>
          </a:spcAft>
          <a:defRPr dirty="0">
            <a:solidFill>
              <a:schemeClr val="tx1"/>
            </a:solidFill>
          </a:defRPr>
        </a:defPPr>
      </a:lstStyle>
      <a:style>
        <a:lnRef idx="3">
          <a:schemeClr val="lt1"/>
        </a:lnRef>
        <a:fillRef idx="1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ln w="28575">
          <a:noFill/>
        </a:ln>
      </a:spPr>
      <a:bodyPr vert="horz" wrap="square" lIns="0" tIns="0" rIns="0" bIns="0" rtlCol="0">
        <a:noAutofit/>
      </a:bodyPr>
      <a:lstStyle>
        <a:defPPr algn="l" defTabSz="972000">
          <a:lnSpc>
            <a:spcPct val="120000"/>
          </a:lnSpc>
          <a:spcAft>
            <a:spcPts val="765"/>
          </a:spcAft>
          <a:defRPr dirty="0"/>
        </a:defPPr>
      </a:lstStyle>
    </a:txDef>
  </a:objectDefaults>
  <a:extraClrSchemeLst>
    <a:extraClrScheme>
      <a:clrScheme name="Software AG 2022">
        <a:dk1>
          <a:srgbClr val="011F3D"/>
        </a:dk1>
        <a:lt1>
          <a:srgbClr val="FFFFFF"/>
        </a:lt1>
        <a:dk2>
          <a:srgbClr val="011F3D"/>
        </a:dk2>
        <a:lt2>
          <a:srgbClr val="F2F2EA"/>
        </a:lt2>
        <a:accent1>
          <a:srgbClr val="9A50F8"/>
        </a:accent1>
        <a:accent2>
          <a:srgbClr val="3CC1B7"/>
        </a:accent2>
        <a:accent3>
          <a:srgbClr val="D9EC27"/>
        </a:accent3>
        <a:accent4>
          <a:srgbClr val="3B2C5E"/>
        </a:accent4>
        <a:accent5>
          <a:srgbClr val="1C5569"/>
        </a:accent5>
        <a:accent6>
          <a:srgbClr val="E53764"/>
        </a:accent6>
        <a:hlink>
          <a:srgbClr val="011F3D"/>
        </a:hlink>
        <a:folHlink>
          <a:srgbClr val="9A50F8"/>
        </a:folHlink>
      </a:clrScheme>
    </a:extraClrScheme>
    <a:extraClrScheme>
      <a:clrScheme name="SAG - Deep Pulse">
        <a:dk1>
          <a:srgbClr val="011F3D"/>
        </a:dk1>
        <a:lt1>
          <a:srgbClr val="FFFFFF"/>
        </a:lt1>
        <a:dk2>
          <a:srgbClr val="011F3D"/>
        </a:dk2>
        <a:lt2>
          <a:srgbClr val="F2F2EA"/>
        </a:lt2>
        <a:accent1>
          <a:srgbClr val="9A50F8"/>
        </a:accent1>
        <a:accent2>
          <a:srgbClr val="1C5569"/>
        </a:accent2>
        <a:accent3>
          <a:srgbClr val="3CC1B7"/>
        </a:accent3>
        <a:accent4>
          <a:srgbClr val="D9EC27"/>
        </a:accent4>
        <a:accent5>
          <a:srgbClr val="1C5569"/>
        </a:accent5>
        <a:accent6>
          <a:srgbClr val="9A50F8"/>
        </a:accent6>
        <a:hlink>
          <a:srgbClr val="011F3D"/>
        </a:hlink>
        <a:folHlink>
          <a:srgbClr val="9A50F8"/>
        </a:folHlink>
      </a:clrScheme>
    </a:extraClrScheme>
    <a:extraClrScheme>
      <a:clrScheme name="SAG - Deep Sense">
        <a:dk1>
          <a:srgbClr val="011F3D"/>
        </a:dk1>
        <a:lt1>
          <a:srgbClr val="FFFFFF"/>
        </a:lt1>
        <a:dk2>
          <a:srgbClr val="011F3D"/>
        </a:dk2>
        <a:lt2>
          <a:srgbClr val="F2F2EA"/>
        </a:lt2>
        <a:accent1>
          <a:srgbClr val="3CC1B7"/>
        </a:accent1>
        <a:accent2>
          <a:srgbClr val="1C5569"/>
        </a:accent2>
        <a:accent3>
          <a:srgbClr val="9A50F8"/>
        </a:accent3>
        <a:accent4>
          <a:srgbClr val="D9EC27"/>
        </a:accent4>
        <a:accent5>
          <a:srgbClr val="1C5569"/>
        </a:accent5>
        <a:accent6>
          <a:srgbClr val="3CC1B7"/>
        </a:accent6>
        <a:hlink>
          <a:srgbClr val="011F3D"/>
        </a:hlink>
        <a:folHlink>
          <a:srgbClr val="3CC1B7"/>
        </a:folHlink>
      </a:clrScheme>
    </a:extraClrScheme>
    <a:extraClrScheme>
      <a:clrScheme name="SAG - Life">
        <a:dk1>
          <a:srgbClr val="011F3D"/>
        </a:dk1>
        <a:lt1>
          <a:srgbClr val="FFFFFF"/>
        </a:lt1>
        <a:dk2>
          <a:srgbClr val="011F3D"/>
        </a:dk2>
        <a:lt2>
          <a:srgbClr val="F2F2EA"/>
        </a:lt2>
        <a:accent1>
          <a:srgbClr val="D9EC27"/>
        </a:accent1>
        <a:accent2>
          <a:srgbClr val="3CC1B7"/>
        </a:accent2>
        <a:accent3>
          <a:srgbClr val="9A50F8"/>
        </a:accent3>
        <a:accent4>
          <a:srgbClr val="1C5569"/>
        </a:accent4>
        <a:accent5>
          <a:srgbClr val="3B2C5E"/>
        </a:accent5>
        <a:accent6>
          <a:srgbClr val="E53764"/>
        </a:accent6>
        <a:hlink>
          <a:srgbClr val="011F3D"/>
        </a:hlink>
        <a:folHlink>
          <a:srgbClr val="9A50F8"/>
        </a:folHlink>
      </a:clrScheme>
    </a:extraClrScheme>
    <a:extraClrScheme>
      <a:clrScheme name="SAG - Red">
        <a:dk1>
          <a:srgbClr val="011F3D"/>
        </a:dk1>
        <a:lt1>
          <a:srgbClr val="FFFFFF"/>
        </a:lt1>
        <a:dk2>
          <a:srgbClr val="011F3D"/>
        </a:dk2>
        <a:lt2>
          <a:srgbClr val="F2F2EA"/>
        </a:lt2>
        <a:accent1>
          <a:srgbClr val="E53764"/>
        </a:accent1>
        <a:accent2>
          <a:srgbClr val="9A50F8"/>
        </a:accent2>
        <a:accent3>
          <a:srgbClr val="3CC1B7"/>
        </a:accent3>
        <a:accent4>
          <a:srgbClr val="D9EC27"/>
        </a:accent4>
        <a:accent5>
          <a:srgbClr val="1C5569"/>
        </a:accent5>
        <a:accent6>
          <a:srgbClr val="3B2C5E"/>
        </a:accent6>
        <a:hlink>
          <a:srgbClr val="011F3D"/>
        </a:hlink>
        <a:folHlink>
          <a:srgbClr val="3CC1B7"/>
        </a:folHlink>
      </a:clrScheme>
    </a:extraClrScheme>
    <a:extraClrScheme>
      <a:clrScheme name="SAG - Sense">
        <a:dk1>
          <a:srgbClr val="011F3D"/>
        </a:dk1>
        <a:lt1>
          <a:srgbClr val="FFFFFF"/>
        </a:lt1>
        <a:dk2>
          <a:srgbClr val="011F3D"/>
        </a:dk2>
        <a:lt2>
          <a:srgbClr val="F2F2EA"/>
        </a:lt2>
        <a:accent1>
          <a:srgbClr val="3CC1B7"/>
        </a:accent1>
        <a:accent2>
          <a:srgbClr val="9A50F8"/>
        </a:accent2>
        <a:accent3>
          <a:srgbClr val="D9EC27"/>
        </a:accent3>
        <a:accent4>
          <a:srgbClr val="1C5569"/>
        </a:accent4>
        <a:accent5>
          <a:srgbClr val="3B2C5E"/>
        </a:accent5>
        <a:accent6>
          <a:srgbClr val="E53764"/>
        </a:accent6>
        <a:hlink>
          <a:srgbClr val="011F3D"/>
        </a:hlink>
        <a:folHlink>
          <a:srgbClr val="9A50F8"/>
        </a:folHlink>
      </a:clrScheme>
    </a:extraClrScheme>
  </a:extraClrSchemeLst>
  <a:custClrLst>
    <a:custClr name="SAG1">
      <a:srgbClr val="E53764"/>
    </a:custClr>
    <a:custClr name="SAG2">
      <a:srgbClr val="FFFFFF"/>
    </a:custClr>
    <a:custClr name="SAG3">
      <a:srgbClr val="FFFFFF"/>
    </a:custClr>
    <a:custClr name="SAG4">
      <a:srgbClr val="344C64"/>
    </a:custClr>
    <a:custClr name="SAG5">
      <a:srgbClr val="AE73F9"/>
    </a:custClr>
    <a:custClr name="SAG6">
      <a:srgbClr val="63CDC5"/>
    </a:custClr>
    <a:custClr name="SAG7">
      <a:srgbClr val="E1F052"/>
    </a:custClr>
    <a:custClr name="SAG8">
      <a:srgbClr val="62567E"/>
    </a:custClr>
    <a:custClr name="SAG9">
      <a:srgbClr val="497787"/>
    </a:custClr>
    <a:custClr name="SAG10">
      <a:srgbClr val="EA5F83"/>
    </a:custClr>
    <a:custClr name="SAG11">
      <a:srgbClr val="D9EC27"/>
    </a:custClr>
    <a:custClr name="SAG12">
      <a:srgbClr val="FFFFFF"/>
    </a:custClr>
    <a:custClr name="SAG13">
      <a:srgbClr val="FFFFFF"/>
    </a:custClr>
    <a:custClr name="SAG14">
      <a:srgbClr val="67798B"/>
    </a:custClr>
    <a:custClr name="SAG15">
      <a:srgbClr val="C296FB"/>
    </a:custClr>
    <a:custClr name="SAG16">
      <a:srgbClr val="8ADAD4"/>
    </a:custClr>
    <a:custClr name="SAG17">
      <a:srgbClr val="E8F47D"/>
    </a:custClr>
    <a:custClr name="SAG18">
      <a:srgbClr val="89809E"/>
    </a:custClr>
    <a:custClr name="SAG19">
      <a:srgbClr val="7799A5"/>
    </a:custClr>
    <a:custClr name="SAG20">
      <a:srgbClr val="EF87A2"/>
    </a:custClr>
    <a:custClr name="SAG21">
      <a:srgbClr val="1CD469"/>
    </a:custClr>
    <a:custClr name="SAG22">
      <a:srgbClr val="FFFFFF"/>
    </a:custClr>
    <a:custClr name="SAG23">
      <a:srgbClr val="FFFFFF"/>
    </a:custClr>
    <a:custClr name="SAG24">
      <a:srgbClr val="99A5B1"/>
    </a:custClr>
    <a:custClr name="SAG25">
      <a:srgbClr val="D7B9FC"/>
    </a:custClr>
    <a:custClr name="SAG26">
      <a:srgbClr val="B1E6E2"/>
    </a:custClr>
    <a:custClr name="SAG27">
      <a:srgbClr val="F0F7A9"/>
    </a:custClr>
    <a:custClr name="SAG28">
      <a:srgbClr val="B1ABBF"/>
    </a:custClr>
    <a:custClr name="SAG29">
      <a:srgbClr val="A4BBC3"/>
    </a:custClr>
    <a:custClr name="SAG30">
      <a:srgbClr val="F5AFC1"/>
    </a:custClr>
    <a:custClr name="SAG31">
      <a:srgbClr val="FFFFFF"/>
    </a:custClr>
    <a:custClr name="SAG32">
      <a:srgbClr val="FFFFFF"/>
    </a:custClr>
    <a:custClr name="SAG33">
      <a:srgbClr val="FFFFFF"/>
    </a:custClr>
    <a:custClr name="SAG34">
      <a:srgbClr val="CCD2D8"/>
    </a:custClr>
    <a:custClr name="SAG35">
      <a:srgbClr val="EBDCFE"/>
    </a:custClr>
    <a:custClr name="SAG36">
      <a:srgbClr val="D8F3F1"/>
    </a:custClr>
    <a:custClr name="SAG37">
      <a:srgbClr val="F7FBD4"/>
    </a:custClr>
    <a:custClr name="SAG38">
      <a:srgbClr val="D8D5DF"/>
    </a:custClr>
    <a:custClr name="SAG39">
      <a:srgbClr val="D2DDE1"/>
    </a:custClr>
    <a:custClr name="SAG40">
      <a:srgbClr val="FAD7E0"/>
    </a:custClr>
    <a:custClr name="SAG41">
      <a:srgbClr val="FFFFFF"/>
    </a:custClr>
    <a:custClr name="SAG42">
      <a:srgbClr val="FFFFFF"/>
    </a:custClr>
    <a:custClr name="SAG43">
      <a:srgbClr val="FFFFFF"/>
    </a:custClr>
    <a:custClr name="SAG44">
      <a:srgbClr val="E6E9EC"/>
    </a:custClr>
    <a:custClr name="SAG45">
      <a:srgbClr val="F5EEFE"/>
    </a:custClr>
    <a:custClr name="SAG46">
      <a:srgbClr val="ECF9F8"/>
    </a:custClr>
    <a:custClr name="SAG47">
      <a:srgbClr val="FBFDE9"/>
    </a:custClr>
    <a:custClr name="SAG48">
      <a:srgbClr val="EBEAEF"/>
    </a:custClr>
    <a:custClr name="SAG49">
      <a:srgbClr val="E8EEF0"/>
    </a:custClr>
    <a:custClr name="SAG50">
      <a:srgbClr val="FCE9EE"/>
    </a:custClr>
  </a:custClrLst>
  <a:extLst>
    <a:ext uri="{05A4C25C-085E-4340-85A3-A5531E510DB2}">
      <thm15:themeFamily xmlns:thm15="http://schemas.microsoft.com/office/thememl/2012/main" name="SAG" id="{81A187F2-36E6-4147-B20D-BEB810E4824E}" vid="{670117A1-D6D8-AC43-BED2-B18680E6502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6A5F8EBBB9094588BD53A186E8CCF3" ma:contentTypeVersion="14" ma:contentTypeDescription="Create a new document." ma:contentTypeScope="" ma:versionID="eb84e1674edad55411b186f9ce15ff75">
  <xsd:schema xmlns:xsd="http://www.w3.org/2001/XMLSchema" xmlns:xs="http://www.w3.org/2001/XMLSchema" xmlns:p="http://schemas.microsoft.com/office/2006/metadata/properties" xmlns:ns2="f4b6a92c-e295-4600-9d7a-80c091dfc4e0" xmlns:ns3="2e105430-be12-4d74-b623-8c0ee648e992" targetNamespace="http://schemas.microsoft.com/office/2006/metadata/properties" ma:root="true" ma:fieldsID="6be5e95c49a6f621cbf4008c7b78073b" ns2:_="" ns3:_="">
    <xsd:import namespace="f4b6a92c-e295-4600-9d7a-80c091dfc4e0"/>
    <xsd:import namespace="2e105430-be12-4d74-b623-8c0ee648e99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Text_Lookup" minOccurs="0"/>
                <xsd:element ref="ns3:TaxKeywordTaxHTField" minOccurs="0"/>
                <xsd:element ref="ns3:TaxCatchAll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4b6a92c-e295-4600-9d7a-80c091dfc4e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Text_Lookup" ma:index="10" nillable="true" ma:displayName="Text_Lookup" ma:format="Dropdown" ma:list="b30e51fb-f3fb-406e-ab15-1609749abe80" ma:internalName="Text_Lookup" ma:showField="Title">
      <xsd:simpleType>
        <xsd:restriction base="dms:Lookup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9" nillable="true" ma:taxonomy="true" ma:internalName="lcf76f155ced4ddcb4097134ff3c332f" ma:taxonomyFieldName="MediaServiceImageTags" ma:displayName="Image Tags" ma:readOnly="false" ma:fieldId="{5cf76f15-5ced-4ddc-b409-7134ff3c332f}" ma:taxonomyMulti="true" ma:sspId="c46c2a7b-827f-4770-b8d7-723d5daf04a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105430-be12-4d74-b623-8c0ee648e992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12" nillable="true" ma:taxonomy="true" ma:internalName="TaxKeywordTaxHTField" ma:taxonomyFieldName="TaxKeyword" ma:displayName="Enterprise Keywords" ma:fieldId="{23f27201-bee3-471e-b2e7-b64fd8b7ca38}" ma:taxonomyMulti="true" ma:sspId="c46c2a7b-827f-4770-b8d7-723d5daf04a2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13" nillable="true" ma:displayName="Taxonomy Catch All Column" ma:hidden="true" ma:list="{ee8a5a97-3d30-4cc9-b4c2-b4104f574a74}" ma:internalName="TaxCatchAll" ma:showField="CatchAllData" ma:web="2e105430-be12-4d74-b623-8c0ee648e99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xt_Lookup xmlns="f4b6a92c-e295-4600-9d7a-80c091dfc4e0" xsi:nil="true"/>
    <TaxCatchAll xmlns="2e105430-be12-4d74-b623-8c0ee648e992" xsi:nil="true"/>
    <lcf76f155ced4ddcb4097134ff3c332f xmlns="f4b6a92c-e295-4600-9d7a-80c091dfc4e0">
      <Terms xmlns="http://schemas.microsoft.com/office/infopath/2007/PartnerControls"/>
    </lcf76f155ced4ddcb4097134ff3c332f>
    <TaxKeywordTaxHTField xmlns="2e105430-be12-4d74-b623-8c0ee648e992">
      <Terms xmlns="http://schemas.microsoft.com/office/infopath/2007/PartnerControls"/>
    </TaxKeywordTaxHTField>
  </documentManagement>
</p:properties>
</file>

<file path=customXml/itemProps1.xml><?xml version="1.0" encoding="utf-8"?>
<ds:datastoreItem xmlns:ds="http://schemas.openxmlformats.org/officeDocument/2006/customXml" ds:itemID="{0379AD00-36D3-4A36-A440-1B8967C7A8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8F007CB-4AC2-49F9-9F11-A3AE5E7EF1BA}">
  <ds:schemaRefs>
    <ds:schemaRef ds:uri="2e105430-be12-4d74-b623-8c0ee648e992"/>
    <ds:schemaRef ds:uri="f4b6a92c-e295-4600-9d7a-80c091dfc4e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88F4BA1-82F4-4573-BC6D-9427A9494968}">
  <ds:schemaRefs>
    <ds:schemaRef ds:uri="2e105430-be12-4d74-b623-8c0ee648e992"/>
    <ds:schemaRef ds:uri="f4b6a92c-e295-4600-9d7a-80c091dfc4e0"/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ee9ddd37-01c2-47a1-893c-5c0bdc1f6d39}" enabled="1" method="Privileged" siteId="{d9662eb9-ad98-4e74-a8a2-04ed5d544db6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Software AG 2022</Template>
  <TotalTime>10911</TotalTime>
  <Words>1078</Words>
  <Application>Microsoft Macintosh PowerPoint</Application>
  <PresentationFormat>Widescreen</PresentationFormat>
  <Paragraphs>257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Arial</vt:lpstr>
      <vt:lpstr>Calibri</vt:lpstr>
      <vt:lpstr>Courier New</vt:lpstr>
      <vt:lpstr>Helvetica Neue</vt:lpstr>
      <vt:lpstr>Inter</vt:lpstr>
      <vt:lpstr>Segoe UI</vt:lpstr>
      <vt:lpstr>Symbol</vt:lpstr>
      <vt:lpstr>Wingdings</vt:lpstr>
      <vt:lpstr>Software AG 2022</vt:lpstr>
      <vt:lpstr>DevOps 4 webMethods.io</vt:lpstr>
      <vt:lpstr>DevOps 4 webMethods.io</vt:lpstr>
      <vt:lpstr>Requirement &amp; Benefits  </vt:lpstr>
      <vt:lpstr>Context</vt:lpstr>
      <vt:lpstr>Overview</vt:lpstr>
      <vt:lpstr>Overview</vt:lpstr>
      <vt:lpstr>Overview</vt:lpstr>
      <vt:lpstr>Overview</vt:lpstr>
      <vt:lpstr>Overview</vt:lpstr>
      <vt:lpstr>Overview</vt:lpstr>
      <vt:lpstr>Overview</vt:lpstr>
      <vt:lpstr>Overview</vt:lpstr>
      <vt:lpstr>Overview</vt:lpstr>
      <vt:lpstr>Show &amp; Tell / Demo</vt:lpstr>
      <vt:lpstr>Demo</vt:lpstr>
      <vt:lpstr>Demo</vt:lpstr>
      <vt:lpstr>What Next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4 webMethods.io</dc:title>
  <dc:creator>Sabapathy, Srinivasan</dc:creator>
  <cp:lastModifiedBy>Sabapathy, Srinivasan</cp:lastModifiedBy>
  <cp:revision>32</cp:revision>
  <dcterms:created xsi:type="dcterms:W3CDTF">2023-02-04T12:12:00Z</dcterms:created>
  <dcterms:modified xsi:type="dcterms:W3CDTF">2023-04-27T17:55:14Z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HeaderText">
    <vt:lpwstr>Classification: Internalㅤㅤㅤㅤ</vt:lpwstr>
  </property>
  <property fmtid="{D5CDD505-2E9C-101B-9397-08002B2CF9AE}" pid="3" name="TaxKeyword">
    <vt:lpwstr/>
  </property>
  <property fmtid="{D5CDD505-2E9C-101B-9397-08002B2CF9AE}" pid="4" name="ContentTypeId">
    <vt:lpwstr>0x010100C76A5F8EBBB9094588BD53A186E8CCF3</vt:lpwstr>
  </property>
</Properties>
</file>

<file path=docProps/thumbnail.jpeg>
</file>